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3.xml" ContentType="application/vnd.openxmlformats-officedocument.theme+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theme/theme10.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1.xml" ContentType="application/vnd.openxmlformats-officedocument.theme+xml"/>
  <Override PartName="/ppt/slideLayouts/slideLayout85.xml" ContentType="application/vnd.openxmlformats-officedocument.presentationml.slideLayout+xml"/>
  <Override PartName="/ppt/theme/theme12.xml" ContentType="application/vnd.openxmlformats-officedocument.theme+xml"/>
  <Override PartName="/ppt/slideLayouts/slideLayout86.xml" ContentType="application/vnd.openxmlformats-officedocument.presentationml.slideLayout+xml"/>
  <Override PartName="/ppt/theme/theme13.xml" ContentType="application/vnd.openxmlformats-officedocument.theme+xml"/>
  <Override PartName="/ppt/slideLayouts/slideLayout87.xml" ContentType="application/vnd.openxmlformats-officedocument.presentationml.slideLayout+xml"/>
  <Override PartName="/ppt/theme/theme14.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15.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6" r:id="rId1"/>
    <p:sldMasterId id="2147483660" r:id="rId2"/>
    <p:sldMasterId id="2147483742" r:id="rId3"/>
    <p:sldMasterId id="2147483739" r:id="rId4"/>
    <p:sldMasterId id="2147483680" r:id="rId5"/>
    <p:sldMasterId id="2147483676" r:id="rId6"/>
    <p:sldMasterId id="2147483774" r:id="rId7"/>
    <p:sldMasterId id="2147483669" r:id="rId8"/>
    <p:sldMasterId id="2147483767" r:id="rId9"/>
    <p:sldMasterId id="2147483702" r:id="rId10"/>
    <p:sldMasterId id="2147483705" r:id="rId11"/>
    <p:sldMasterId id="2147483707" r:id="rId12"/>
    <p:sldMasterId id="2147483709" r:id="rId13"/>
    <p:sldMasterId id="2147483711" r:id="rId14"/>
    <p:sldMasterId id="2147483776" r:id="rId15"/>
    <p:sldMasterId id="2147483784" r:id="rId16"/>
  </p:sldMasterIdLst>
  <p:notesMasterIdLst>
    <p:notesMasterId r:id="rId29"/>
  </p:notesMasterIdLst>
  <p:handoutMasterIdLst>
    <p:handoutMasterId r:id="rId30"/>
  </p:handoutMasterIdLst>
  <p:sldIdLst>
    <p:sldId id="302" r:id="rId17"/>
    <p:sldId id="263" r:id="rId18"/>
    <p:sldId id="331" r:id="rId19"/>
    <p:sldId id="337" r:id="rId20"/>
    <p:sldId id="292" r:id="rId21"/>
    <p:sldId id="293" r:id="rId22"/>
    <p:sldId id="294" r:id="rId23"/>
    <p:sldId id="334" r:id="rId24"/>
    <p:sldId id="335" r:id="rId25"/>
    <p:sldId id="325" r:id="rId26"/>
    <p:sldId id="338" r:id="rId27"/>
    <p:sldId id="340" r:id="rId28"/>
  </p:sldIdLst>
  <p:sldSz cx="12192000" cy="6858000"/>
  <p:notesSz cx="6858000" cy="9144000"/>
  <p:defaultTextStyle>
    <a:defPPr>
      <a:defRPr lang="en-US"/>
    </a:defPPr>
    <a:lvl1pPr marL="0" algn="l" defTabSz="228554" rtl="0" eaLnBrk="1" latinLnBrk="0" hangingPunct="1">
      <a:defRPr sz="900" kern="1200">
        <a:solidFill>
          <a:schemeClr val="tx1"/>
        </a:solidFill>
        <a:latin typeface="+mn-lt"/>
        <a:ea typeface="+mn-ea"/>
        <a:cs typeface="+mn-cs"/>
      </a:defRPr>
    </a:lvl1pPr>
    <a:lvl2pPr marL="228554" algn="l" defTabSz="228554" rtl="0" eaLnBrk="1" latinLnBrk="0" hangingPunct="1">
      <a:defRPr sz="900" kern="1200">
        <a:solidFill>
          <a:schemeClr val="tx1"/>
        </a:solidFill>
        <a:latin typeface="+mn-lt"/>
        <a:ea typeface="+mn-ea"/>
        <a:cs typeface="+mn-cs"/>
      </a:defRPr>
    </a:lvl2pPr>
    <a:lvl3pPr marL="457109" algn="l" defTabSz="228554" rtl="0" eaLnBrk="1" latinLnBrk="0" hangingPunct="1">
      <a:defRPr sz="900" kern="1200">
        <a:solidFill>
          <a:schemeClr val="tx1"/>
        </a:solidFill>
        <a:latin typeface="+mn-lt"/>
        <a:ea typeface="+mn-ea"/>
        <a:cs typeface="+mn-cs"/>
      </a:defRPr>
    </a:lvl3pPr>
    <a:lvl4pPr marL="685663" algn="l" defTabSz="228554" rtl="0" eaLnBrk="1" latinLnBrk="0" hangingPunct="1">
      <a:defRPr sz="900" kern="1200">
        <a:solidFill>
          <a:schemeClr val="tx1"/>
        </a:solidFill>
        <a:latin typeface="+mn-lt"/>
        <a:ea typeface="+mn-ea"/>
        <a:cs typeface="+mn-cs"/>
      </a:defRPr>
    </a:lvl4pPr>
    <a:lvl5pPr marL="914217" algn="l" defTabSz="228554" rtl="0" eaLnBrk="1" latinLnBrk="0" hangingPunct="1">
      <a:defRPr sz="900" kern="1200">
        <a:solidFill>
          <a:schemeClr val="tx1"/>
        </a:solidFill>
        <a:latin typeface="+mn-lt"/>
        <a:ea typeface="+mn-ea"/>
        <a:cs typeface="+mn-cs"/>
      </a:defRPr>
    </a:lvl5pPr>
    <a:lvl6pPr marL="1142771" algn="l" defTabSz="228554" rtl="0" eaLnBrk="1" latinLnBrk="0" hangingPunct="1">
      <a:defRPr sz="900" kern="1200">
        <a:solidFill>
          <a:schemeClr val="tx1"/>
        </a:solidFill>
        <a:latin typeface="+mn-lt"/>
        <a:ea typeface="+mn-ea"/>
        <a:cs typeface="+mn-cs"/>
      </a:defRPr>
    </a:lvl6pPr>
    <a:lvl7pPr marL="1371326" algn="l" defTabSz="228554" rtl="0" eaLnBrk="1" latinLnBrk="0" hangingPunct="1">
      <a:defRPr sz="900" kern="1200">
        <a:solidFill>
          <a:schemeClr val="tx1"/>
        </a:solidFill>
        <a:latin typeface="+mn-lt"/>
        <a:ea typeface="+mn-ea"/>
        <a:cs typeface="+mn-cs"/>
      </a:defRPr>
    </a:lvl7pPr>
    <a:lvl8pPr marL="1599880" algn="l" defTabSz="228554" rtl="0" eaLnBrk="1" latinLnBrk="0" hangingPunct="1">
      <a:defRPr sz="900" kern="1200">
        <a:solidFill>
          <a:schemeClr val="tx1"/>
        </a:solidFill>
        <a:latin typeface="+mn-lt"/>
        <a:ea typeface="+mn-ea"/>
        <a:cs typeface="+mn-cs"/>
      </a:defRPr>
    </a:lvl8pPr>
    <a:lvl9pPr marL="1828434" algn="l" defTabSz="228554" rtl="0" eaLnBrk="1" latinLnBrk="0" hangingPunct="1">
      <a:defRPr sz="9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CE6"/>
    <a:srgbClr val="E9FAF4"/>
    <a:srgbClr val="C5D9F1"/>
    <a:srgbClr val="DA9694"/>
    <a:srgbClr val="00808D"/>
    <a:srgbClr val="3BE3A6"/>
    <a:srgbClr val="442A99"/>
    <a:srgbClr val="FFFBEE"/>
    <a:srgbClr val="44546A"/>
    <a:srgbClr val="F446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530"/>
    <p:restoredTop sz="96332"/>
  </p:normalViewPr>
  <p:slideViewPr>
    <p:cSldViewPr snapToGrid="0" snapToObjects="1">
      <p:cViewPr varScale="1">
        <p:scale>
          <a:sx n="98" d="100"/>
          <a:sy n="98" d="100"/>
        </p:scale>
        <p:origin x="138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136" d="100"/>
          <a:sy n="136" d="100"/>
        </p:scale>
        <p:origin x="4752"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slide" Target="slides/slide5.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handoutMaster" Target="handoutMasters/handoutMaster1.xml"/><Relationship Id="rId8" Type="http://schemas.openxmlformats.org/officeDocument/2006/relationships/slideMaster" Target="slideMasters/slideMaster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a:t>New Home Starts and Closings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'Metro Data'!$AC$12</c:f>
              <c:strCache>
                <c:ptCount val="1"/>
                <c:pt idx="0">
                  <c:v>Starts </c:v>
                </c:pt>
              </c:strCache>
            </c:strRef>
          </c:tx>
          <c:spPr>
            <a:solidFill>
              <a:srgbClr val="8EEFCC"/>
            </a:solidFill>
            <a:ln>
              <a:noFill/>
            </a:ln>
            <a:effectLst/>
          </c:spPr>
          <c:invertIfNegative val="0"/>
          <c:dPt>
            <c:idx val="6"/>
            <c:invertIfNegative val="0"/>
            <c:bubble3D val="0"/>
            <c:spPr>
              <a:pattFill prst="dkUpDiag">
                <a:fgClr>
                  <a:srgbClr val="8EEFCC"/>
                </a:fgClr>
                <a:bgClr>
                  <a:srgbClr val="FFFFFF"/>
                </a:bgClr>
              </a:pattFill>
              <a:ln>
                <a:noFill/>
              </a:ln>
              <a:effectLst/>
            </c:spPr>
            <c:extLst>
              <c:ext xmlns:c16="http://schemas.microsoft.com/office/drawing/2014/chart" uri="{C3380CC4-5D6E-409C-BE32-E72D297353CC}">
                <c16:uniqueId val="{00000000-0662-4F08-B474-D3D5EEE836A2}"/>
              </c:ext>
            </c:extLst>
          </c:dPt>
          <c:cat>
            <c:numRef>
              <c:f>'Metro Data'!$AD$11:$AN$11</c:f>
              <c:numCache>
                <c:formatCode>General</c:formatCode>
                <c:ptCount val="7"/>
                <c:pt idx="0">
                  <c:v>2015</c:v>
                </c:pt>
                <c:pt idx="1">
                  <c:v>2016</c:v>
                </c:pt>
                <c:pt idx="2">
                  <c:v>2017</c:v>
                </c:pt>
                <c:pt idx="3">
                  <c:v>2018</c:v>
                </c:pt>
                <c:pt idx="4">
                  <c:v>2019</c:v>
                </c:pt>
                <c:pt idx="5">
                  <c:v>2020</c:v>
                </c:pt>
                <c:pt idx="6">
                  <c:v>2021</c:v>
                </c:pt>
              </c:numCache>
            </c:numRef>
          </c:cat>
          <c:val>
            <c:numRef>
              <c:f>'Metro Data'!$AD$12:$AN$12</c:f>
              <c:numCache>
                <c:formatCode>General</c:formatCode>
                <c:ptCount val="7"/>
                <c:pt idx="0">
                  <c:v>197</c:v>
                </c:pt>
                <c:pt idx="1">
                  <c:v>266</c:v>
                </c:pt>
                <c:pt idx="2">
                  <c:v>331</c:v>
                </c:pt>
                <c:pt idx="3">
                  <c:v>365</c:v>
                </c:pt>
                <c:pt idx="4">
                  <c:v>592</c:v>
                </c:pt>
                <c:pt idx="5">
                  <c:v>781</c:v>
                </c:pt>
                <c:pt idx="6">
                  <c:v>940</c:v>
                </c:pt>
              </c:numCache>
            </c:numRef>
          </c:val>
          <c:extLst>
            <c:ext xmlns:c16="http://schemas.microsoft.com/office/drawing/2014/chart" uri="{C3380CC4-5D6E-409C-BE32-E72D297353CC}">
              <c16:uniqueId val="{00000000-D636-4337-B4CD-D3D701502499}"/>
            </c:ext>
          </c:extLst>
        </c:ser>
        <c:ser>
          <c:idx val="1"/>
          <c:order val="1"/>
          <c:tx>
            <c:strRef>
              <c:f>'Metro Data'!$AC$13</c:f>
              <c:strCache>
                <c:ptCount val="1"/>
                <c:pt idx="0">
                  <c:v>Closings</c:v>
                </c:pt>
              </c:strCache>
            </c:strRef>
          </c:tx>
          <c:spPr>
            <a:solidFill>
              <a:srgbClr val="442A99"/>
            </a:solidFill>
            <a:ln>
              <a:noFill/>
            </a:ln>
            <a:effectLst/>
          </c:spPr>
          <c:invertIfNegative val="0"/>
          <c:dPt>
            <c:idx val="6"/>
            <c:invertIfNegative val="0"/>
            <c:bubble3D val="0"/>
            <c:spPr>
              <a:pattFill prst="dkUpDiag">
                <a:fgClr>
                  <a:srgbClr val="442A99"/>
                </a:fgClr>
                <a:bgClr>
                  <a:srgbClr val="FFFFFF"/>
                </a:bgClr>
              </a:pattFill>
              <a:ln>
                <a:noFill/>
              </a:ln>
              <a:effectLst/>
            </c:spPr>
            <c:extLst>
              <c:ext xmlns:c16="http://schemas.microsoft.com/office/drawing/2014/chart" uri="{C3380CC4-5D6E-409C-BE32-E72D297353CC}">
                <c16:uniqueId val="{00000001-0662-4F08-B474-D3D5EEE836A2}"/>
              </c:ext>
            </c:extLst>
          </c:dPt>
          <c:cat>
            <c:numRef>
              <c:f>'Metro Data'!$AD$11:$AN$11</c:f>
              <c:numCache>
                <c:formatCode>General</c:formatCode>
                <c:ptCount val="7"/>
                <c:pt idx="0">
                  <c:v>2015</c:v>
                </c:pt>
                <c:pt idx="1">
                  <c:v>2016</c:v>
                </c:pt>
                <c:pt idx="2">
                  <c:v>2017</c:v>
                </c:pt>
                <c:pt idx="3">
                  <c:v>2018</c:v>
                </c:pt>
                <c:pt idx="4">
                  <c:v>2019</c:v>
                </c:pt>
                <c:pt idx="5">
                  <c:v>2020</c:v>
                </c:pt>
                <c:pt idx="6">
                  <c:v>2021</c:v>
                </c:pt>
              </c:numCache>
            </c:numRef>
          </c:cat>
          <c:val>
            <c:numRef>
              <c:f>'Metro Data'!$AD$13:$AN$13</c:f>
              <c:numCache>
                <c:formatCode>General</c:formatCode>
                <c:ptCount val="7"/>
                <c:pt idx="0">
                  <c:v>223</c:v>
                </c:pt>
                <c:pt idx="1">
                  <c:v>197</c:v>
                </c:pt>
                <c:pt idx="2">
                  <c:v>345</c:v>
                </c:pt>
                <c:pt idx="3">
                  <c:v>291</c:v>
                </c:pt>
                <c:pt idx="4">
                  <c:v>469</c:v>
                </c:pt>
                <c:pt idx="5">
                  <c:v>707</c:v>
                </c:pt>
                <c:pt idx="6">
                  <c:v>855</c:v>
                </c:pt>
              </c:numCache>
            </c:numRef>
          </c:val>
          <c:extLst>
            <c:ext xmlns:c16="http://schemas.microsoft.com/office/drawing/2014/chart" uri="{C3380CC4-5D6E-409C-BE32-E72D297353CC}">
              <c16:uniqueId val="{00000001-D636-4337-B4CD-D3D701502499}"/>
            </c:ext>
          </c:extLst>
        </c:ser>
        <c:dLbls>
          <c:showLegendKey val="0"/>
          <c:showVal val="0"/>
          <c:showCatName val="0"/>
          <c:showSerName val="0"/>
          <c:showPercent val="0"/>
          <c:showBubbleSize val="0"/>
        </c:dLbls>
        <c:gapWidth val="219"/>
        <c:overlap val="-27"/>
        <c:axId val="2132205216"/>
        <c:axId val="2131011776"/>
      </c:barChart>
      <c:catAx>
        <c:axId val="2132205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1011776"/>
        <c:crosses val="autoZero"/>
        <c:auto val="1"/>
        <c:lblAlgn val="ctr"/>
        <c:lblOffset val="100"/>
        <c:noMultiLvlLbl val="0"/>
      </c:catAx>
      <c:valAx>
        <c:axId val="21310117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2132205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rgbClr val="E9FAF4"/>
    </a:solidFill>
    <a:ln>
      <a:noFill/>
    </a:ln>
    <a:effectLst/>
  </c:spPr>
  <c:txPr>
    <a:bodyPr/>
    <a:lstStyle/>
    <a:p>
      <a:pPr>
        <a:defRPr>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40" b="0"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Scratch!$C$12</c:f>
              <c:strCache>
                <c:ptCount val="1"/>
                <c:pt idx="0">
                  <c:v>Enrollment Forecast</c:v>
                </c:pt>
              </c:strCache>
            </c:strRef>
          </c:tx>
          <c:spPr>
            <a:solidFill>
              <a:srgbClr val="8EEFCC"/>
            </a:solidFill>
            <a:ln>
              <a:solidFill>
                <a:srgbClr val="8EEFCC"/>
              </a:solidFill>
            </a:ln>
            <a:effectLst/>
          </c:spPr>
          <c:invertIfNegative val="0"/>
          <c:dPt>
            <c:idx val="0"/>
            <c:invertIfNegative val="0"/>
            <c:bubble3D val="0"/>
            <c:spPr>
              <a:solidFill>
                <a:srgbClr val="00ABBC"/>
              </a:solidFill>
              <a:ln>
                <a:solidFill>
                  <a:srgbClr val="00ABBC"/>
                </a:solidFill>
              </a:ln>
              <a:effectLst/>
            </c:spPr>
            <c:extLst>
              <c:ext xmlns:c16="http://schemas.microsoft.com/office/drawing/2014/chart" uri="{C3380CC4-5D6E-409C-BE32-E72D297353CC}">
                <c16:uniqueId val="{00000001-0612-445B-AD5B-5759559ED580}"/>
              </c:ext>
            </c:extLst>
          </c:dPt>
          <c:dPt>
            <c:idx val="1"/>
            <c:invertIfNegative val="0"/>
            <c:bubble3D val="0"/>
            <c:spPr>
              <a:solidFill>
                <a:srgbClr val="00ABBC"/>
              </a:solidFill>
              <a:ln>
                <a:solidFill>
                  <a:srgbClr val="00ABBC"/>
                </a:solidFill>
              </a:ln>
              <a:effectLst/>
            </c:spPr>
            <c:extLst>
              <c:ext xmlns:c16="http://schemas.microsoft.com/office/drawing/2014/chart" uri="{C3380CC4-5D6E-409C-BE32-E72D297353CC}">
                <c16:uniqueId val="{00000003-0612-445B-AD5B-5759559ED580}"/>
              </c:ext>
            </c:extLst>
          </c:dPt>
          <c:dPt>
            <c:idx val="2"/>
            <c:invertIfNegative val="0"/>
            <c:bubble3D val="0"/>
            <c:spPr>
              <a:solidFill>
                <a:srgbClr val="00ABBC"/>
              </a:solidFill>
              <a:ln>
                <a:solidFill>
                  <a:srgbClr val="00ABBC"/>
                </a:solidFill>
              </a:ln>
              <a:effectLst/>
            </c:spPr>
            <c:extLst>
              <c:ext xmlns:c16="http://schemas.microsoft.com/office/drawing/2014/chart" uri="{C3380CC4-5D6E-409C-BE32-E72D297353CC}">
                <c16:uniqueId val="{00000005-0612-445B-AD5B-5759559ED580}"/>
              </c:ext>
            </c:extLst>
          </c:dPt>
          <c:dPt>
            <c:idx val="3"/>
            <c:invertIfNegative val="0"/>
            <c:bubble3D val="0"/>
            <c:spPr>
              <a:solidFill>
                <a:srgbClr val="00ABBC"/>
              </a:solidFill>
              <a:ln>
                <a:solidFill>
                  <a:srgbClr val="00ABBC"/>
                </a:solidFill>
              </a:ln>
              <a:effectLst/>
            </c:spPr>
            <c:extLst>
              <c:ext xmlns:c16="http://schemas.microsoft.com/office/drawing/2014/chart" uri="{C3380CC4-5D6E-409C-BE32-E72D297353CC}">
                <c16:uniqueId val="{00000007-0612-445B-AD5B-5759559ED580}"/>
              </c:ext>
            </c:extLst>
          </c:dPt>
          <c:dPt>
            <c:idx val="4"/>
            <c:invertIfNegative val="0"/>
            <c:bubble3D val="0"/>
            <c:spPr>
              <a:solidFill>
                <a:srgbClr val="FFC000"/>
              </a:solidFill>
              <a:ln>
                <a:solidFill>
                  <a:srgbClr val="FFC000"/>
                </a:solidFill>
              </a:ln>
              <a:effectLst/>
            </c:spPr>
            <c:extLst>
              <c:ext xmlns:c16="http://schemas.microsoft.com/office/drawing/2014/chart" uri="{C3380CC4-5D6E-409C-BE32-E72D297353CC}">
                <c16:uniqueId val="{00000009-0612-445B-AD5B-5759559ED580}"/>
              </c:ext>
            </c:extLst>
          </c:dPt>
          <c:dLbls>
            <c:dLbl>
              <c:idx val="0"/>
              <c:delete val="1"/>
              <c:extLst>
                <c:ext xmlns:c15="http://schemas.microsoft.com/office/drawing/2012/chart" uri="{CE6537A1-D6FC-4f65-9D91-7224C49458BB}"/>
                <c:ext xmlns:c16="http://schemas.microsoft.com/office/drawing/2014/chart" uri="{C3380CC4-5D6E-409C-BE32-E72D297353CC}">
                  <c16:uniqueId val="{00000001-0612-445B-AD5B-5759559ED580}"/>
                </c:ext>
              </c:extLst>
            </c:dLbl>
            <c:dLbl>
              <c:idx val="1"/>
              <c:delete val="1"/>
              <c:extLst>
                <c:ext xmlns:c15="http://schemas.microsoft.com/office/drawing/2012/chart" uri="{CE6537A1-D6FC-4f65-9D91-7224C49458BB}"/>
                <c:ext xmlns:c16="http://schemas.microsoft.com/office/drawing/2014/chart" uri="{C3380CC4-5D6E-409C-BE32-E72D297353CC}">
                  <c16:uniqueId val="{00000003-0612-445B-AD5B-5759559ED580}"/>
                </c:ext>
              </c:extLst>
            </c:dLbl>
            <c:dLbl>
              <c:idx val="2"/>
              <c:delete val="1"/>
              <c:extLst>
                <c:ext xmlns:c15="http://schemas.microsoft.com/office/drawing/2012/chart" uri="{CE6537A1-D6FC-4f65-9D91-7224C49458BB}"/>
                <c:ext xmlns:c16="http://schemas.microsoft.com/office/drawing/2014/chart" uri="{C3380CC4-5D6E-409C-BE32-E72D297353CC}">
                  <c16:uniqueId val="{00000005-0612-445B-AD5B-5759559ED580}"/>
                </c:ext>
              </c:extLst>
            </c:dLbl>
            <c:dLbl>
              <c:idx val="3"/>
              <c:delete val="1"/>
              <c:extLst>
                <c:ext xmlns:c15="http://schemas.microsoft.com/office/drawing/2012/chart" uri="{CE6537A1-D6FC-4f65-9D91-7224C49458BB}"/>
                <c:ext xmlns:c16="http://schemas.microsoft.com/office/drawing/2014/chart" uri="{C3380CC4-5D6E-409C-BE32-E72D297353CC}">
                  <c16:uniqueId val="{00000007-0612-445B-AD5B-5759559ED580}"/>
                </c:ext>
              </c:extLst>
            </c:dLbl>
            <c:dLbl>
              <c:idx val="5"/>
              <c:delete val="1"/>
              <c:extLst>
                <c:ext xmlns:c15="http://schemas.microsoft.com/office/drawing/2012/chart" uri="{CE6537A1-D6FC-4f65-9D91-7224C49458BB}"/>
                <c:ext xmlns:c16="http://schemas.microsoft.com/office/drawing/2014/chart" uri="{C3380CC4-5D6E-409C-BE32-E72D297353CC}">
                  <c16:uniqueId val="{0000000A-0612-445B-AD5B-5759559ED580}"/>
                </c:ext>
              </c:extLst>
            </c:dLbl>
            <c:dLbl>
              <c:idx val="6"/>
              <c:delete val="1"/>
              <c:extLst>
                <c:ext xmlns:c15="http://schemas.microsoft.com/office/drawing/2012/chart" uri="{CE6537A1-D6FC-4f65-9D91-7224C49458BB}"/>
                <c:ext xmlns:c16="http://schemas.microsoft.com/office/drawing/2014/chart" uri="{C3380CC4-5D6E-409C-BE32-E72D297353CC}">
                  <c16:uniqueId val="{0000000B-0612-445B-AD5B-5759559ED580}"/>
                </c:ext>
              </c:extLst>
            </c:dLbl>
            <c:dLbl>
              <c:idx val="7"/>
              <c:delete val="1"/>
              <c:extLst>
                <c:ext xmlns:c15="http://schemas.microsoft.com/office/drawing/2012/chart" uri="{CE6537A1-D6FC-4f65-9D91-7224C49458BB}"/>
                <c:ext xmlns:c16="http://schemas.microsoft.com/office/drawing/2014/chart" uri="{C3380CC4-5D6E-409C-BE32-E72D297353CC}">
                  <c16:uniqueId val="{0000000C-0612-445B-AD5B-5759559ED580}"/>
                </c:ext>
              </c:extLst>
            </c:dLbl>
            <c:dLbl>
              <c:idx val="8"/>
              <c:delete val="1"/>
              <c:extLst>
                <c:ext xmlns:c15="http://schemas.microsoft.com/office/drawing/2012/chart" uri="{CE6537A1-D6FC-4f65-9D91-7224C49458BB}"/>
                <c:ext xmlns:c16="http://schemas.microsoft.com/office/drawing/2014/chart" uri="{C3380CC4-5D6E-409C-BE32-E72D297353CC}">
                  <c16:uniqueId val="{0000000D-0612-445B-AD5B-5759559ED580}"/>
                </c:ext>
              </c:extLst>
            </c:dLbl>
            <c:dLbl>
              <c:idx val="10"/>
              <c:delete val="1"/>
              <c:extLst>
                <c:ext xmlns:c15="http://schemas.microsoft.com/office/drawing/2012/chart" uri="{CE6537A1-D6FC-4f65-9D91-7224C49458BB}"/>
                <c:ext xmlns:c16="http://schemas.microsoft.com/office/drawing/2014/chart" uri="{C3380CC4-5D6E-409C-BE32-E72D297353CC}">
                  <c16:uniqueId val="{0000000E-0612-445B-AD5B-5759559ED580}"/>
                </c:ext>
              </c:extLst>
            </c:dLbl>
            <c:dLbl>
              <c:idx val="11"/>
              <c:delete val="1"/>
              <c:extLst>
                <c:ext xmlns:c15="http://schemas.microsoft.com/office/drawing/2012/chart" uri="{CE6537A1-D6FC-4f65-9D91-7224C49458BB}"/>
                <c:ext xmlns:c16="http://schemas.microsoft.com/office/drawing/2014/chart" uri="{C3380CC4-5D6E-409C-BE32-E72D297353CC}">
                  <c16:uniqueId val="{0000000F-0612-445B-AD5B-5759559ED580}"/>
                </c:ext>
              </c:extLst>
            </c:dLbl>
            <c:dLbl>
              <c:idx val="12"/>
              <c:delete val="1"/>
              <c:extLst>
                <c:ext xmlns:c15="http://schemas.microsoft.com/office/drawing/2012/chart" uri="{CE6537A1-D6FC-4f65-9D91-7224C49458BB}"/>
                <c:ext xmlns:c16="http://schemas.microsoft.com/office/drawing/2014/chart" uri="{C3380CC4-5D6E-409C-BE32-E72D297353CC}">
                  <c16:uniqueId val="{00000010-0612-445B-AD5B-5759559ED580}"/>
                </c:ext>
              </c:extLst>
            </c:dLbl>
            <c:dLbl>
              <c:idx val="13"/>
              <c:delete val="1"/>
              <c:extLst>
                <c:ext xmlns:c15="http://schemas.microsoft.com/office/drawing/2012/chart" uri="{CE6537A1-D6FC-4f65-9D91-7224C49458BB}"/>
                <c:ext xmlns:c16="http://schemas.microsoft.com/office/drawing/2014/chart" uri="{C3380CC4-5D6E-409C-BE32-E72D297353CC}">
                  <c16:uniqueId val="{00000011-0612-445B-AD5B-5759559ED580}"/>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Scratch!$B$13:$B$27</c:f>
              <c:strCache>
                <c:ptCount val="15"/>
                <c:pt idx="0">
                  <c:v>2017/18</c:v>
                </c:pt>
                <c:pt idx="1">
                  <c:v>2018/19</c:v>
                </c:pt>
                <c:pt idx="2">
                  <c:v>2019/20</c:v>
                </c:pt>
                <c:pt idx="3">
                  <c:v>2020/21</c:v>
                </c:pt>
                <c:pt idx="4">
                  <c:v>2021/22</c:v>
                </c:pt>
                <c:pt idx="5">
                  <c:v>2022/23</c:v>
                </c:pt>
                <c:pt idx="6">
                  <c:v>2023/24</c:v>
                </c:pt>
                <c:pt idx="7">
                  <c:v>2024/25</c:v>
                </c:pt>
                <c:pt idx="8">
                  <c:v>2025/26</c:v>
                </c:pt>
                <c:pt idx="9">
                  <c:v>2026/27</c:v>
                </c:pt>
                <c:pt idx="10">
                  <c:v>2027/28</c:v>
                </c:pt>
                <c:pt idx="11">
                  <c:v>2028/29</c:v>
                </c:pt>
                <c:pt idx="12">
                  <c:v>2029/30</c:v>
                </c:pt>
                <c:pt idx="13">
                  <c:v>2030/31</c:v>
                </c:pt>
                <c:pt idx="14">
                  <c:v>2031/32</c:v>
                </c:pt>
              </c:strCache>
            </c:strRef>
          </c:cat>
          <c:val>
            <c:numRef>
              <c:f>Scratch!$C$13:$C$27</c:f>
              <c:numCache>
                <c:formatCode>_(* #,##0_);_(* \(#,##0\);_(* "-"??_);_(@_)</c:formatCode>
                <c:ptCount val="15"/>
                <c:pt idx="0">
                  <c:v>1703</c:v>
                </c:pt>
                <c:pt idx="1">
                  <c:v>1897</c:v>
                </c:pt>
                <c:pt idx="2">
                  <c:v>2102</c:v>
                </c:pt>
                <c:pt idx="3">
                  <c:v>2305</c:v>
                </c:pt>
                <c:pt idx="4">
                  <c:v>2878</c:v>
                </c:pt>
                <c:pt idx="5">
                  <c:v>3482</c:v>
                </c:pt>
                <c:pt idx="6">
                  <c:v>4084</c:v>
                </c:pt>
                <c:pt idx="7">
                  <c:v>4687</c:v>
                </c:pt>
                <c:pt idx="8">
                  <c:v>5379</c:v>
                </c:pt>
                <c:pt idx="9">
                  <c:v>6132</c:v>
                </c:pt>
                <c:pt idx="10">
                  <c:v>6843</c:v>
                </c:pt>
                <c:pt idx="11">
                  <c:v>7595</c:v>
                </c:pt>
                <c:pt idx="12">
                  <c:v>8350</c:v>
                </c:pt>
                <c:pt idx="13">
                  <c:v>9150</c:v>
                </c:pt>
                <c:pt idx="14">
                  <c:v>9956</c:v>
                </c:pt>
              </c:numCache>
            </c:numRef>
          </c:val>
          <c:extLst>
            <c:ext xmlns:c16="http://schemas.microsoft.com/office/drawing/2014/chart" uri="{C3380CC4-5D6E-409C-BE32-E72D297353CC}">
              <c16:uniqueId val="{00000012-0612-445B-AD5B-5759559ED580}"/>
            </c:ext>
          </c:extLst>
        </c:ser>
        <c:dLbls>
          <c:dLblPos val="outEnd"/>
          <c:showLegendKey val="0"/>
          <c:showVal val="1"/>
          <c:showCatName val="0"/>
          <c:showSerName val="0"/>
          <c:showPercent val="0"/>
          <c:showBubbleSize val="0"/>
        </c:dLbls>
        <c:gapWidth val="219"/>
        <c:overlap val="-27"/>
        <c:axId val="1959027183"/>
        <c:axId val="1860326367"/>
      </c:barChart>
      <c:catAx>
        <c:axId val="1959027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860326367"/>
        <c:crosses val="autoZero"/>
        <c:auto val="1"/>
        <c:lblAlgn val="ctr"/>
        <c:lblOffset val="100"/>
        <c:noMultiLvlLbl val="0"/>
      </c:catAx>
      <c:valAx>
        <c:axId val="1860326367"/>
        <c:scaling>
          <c:orientation val="minMax"/>
          <c:max val="10000"/>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959027183"/>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2F1C65-FB99-E444-925F-A0C7AB082B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C4A911D-1DC5-8D46-9AB7-531F3928CE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2D977-3877-5749-9054-6A9F162F48C1}" type="datetimeFigureOut">
              <a:rPr lang="en-US" smtClean="0"/>
              <a:t>12/17/2021</a:t>
            </a:fld>
            <a:endParaRPr lang="en-US"/>
          </a:p>
        </p:txBody>
      </p:sp>
      <p:sp>
        <p:nvSpPr>
          <p:cNvPr id="4" name="Footer Placeholder 3">
            <a:extLst>
              <a:ext uri="{FF2B5EF4-FFF2-40B4-BE49-F238E27FC236}">
                <a16:creationId xmlns:a16="http://schemas.microsoft.com/office/drawing/2014/main" id="{28FCCAF2-D1E5-5E44-8F3F-8A226124CD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C737294-4A1F-2442-BF3C-ABE811DD85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54FEB4-8C5E-8145-A6D7-0722C0EDFB4C}" type="slidenum">
              <a:rPr lang="en-US" smtClean="0"/>
              <a:t>‹#›</a:t>
            </a:fld>
            <a:endParaRPr lang="en-US"/>
          </a:p>
        </p:txBody>
      </p:sp>
    </p:spTree>
    <p:extLst>
      <p:ext uri="{BB962C8B-B14F-4D97-AF65-F5344CB8AC3E}">
        <p14:creationId xmlns:p14="http://schemas.microsoft.com/office/powerpoint/2010/main" val="1144117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71C730-91B4-4644-B5BA-F7B6A30B7B63}" type="datetimeFigureOut">
              <a:rPr lang="en-US" smtClean="0"/>
              <a:t>12/17/2021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CD0E5-82C7-4C4F-853A-7FCDF30374ED}" type="slidenum">
              <a:rPr lang="en-US" smtClean="0"/>
              <a:t>‹#›</a:t>
            </a:fld>
            <a:endParaRPr lang="en-US"/>
          </a:p>
        </p:txBody>
      </p:sp>
    </p:spTree>
    <p:extLst>
      <p:ext uri="{BB962C8B-B14F-4D97-AF65-F5344CB8AC3E}">
        <p14:creationId xmlns:p14="http://schemas.microsoft.com/office/powerpoint/2010/main" val="549998719"/>
      </p:ext>
    </p:extLst>
  </p:cSld>
  <p:clrMap bg1="lt1" tx1="dk1" bg2="lt2" tx2="dk2" accent1="accent1" accent2="accent2" accent3="accent3" accent4="accent4" accent5="accent5" accent6="accent6" hlink="hlink" folHlink="folHlink"/>
  <p:notesStyle>
    <a:lvl1pPr marL="0" algn="l" defTabSz="457109" rtl="0" eaLnBrk="1" latinLnBrk="0" hangingPunct="1">
      <a:defRPr sz="600" kern="1200">
        <a:solidFill>
          <a:schemeClr val="tx1"/>
        </a:solidFill>
        <a:latin typeface="+mn-lt"/>
        <a:ea typeface="+mn-ea"/>
        <a:cs typeface="+mn-cs"/>
      </a:defRPr>
    </a:lvl1pPr>
    <a:lvl2pPr marL="228554" algn="l" defTabSz="457109" rtl="0" eaLnBrk="1" latinLnBrk="0" hangingPunct="1">
      <a:defRPr sz="600" kern="1200">
        <a:solidFill>
          <a:schemeClr val="tx1"/>
        </a:solidFill>
        <a:latin typeface="+mn-lt"/>
        <a:ea typeface="+mn-ea"/>
        <a:cs typeface="+mn-cs"/>
      </a:defRPr>
    </a:lvl2pPr>
    <a:lvl3pPr marL="457109" algn="l" defTabSz="457109" rtl="0" eaLnBrk="1" latinLnBrk="0" hangingPunct="1">
      <a:defRPr sz="600" kern="1200">
        <a:solidFill>
          <a:schemeClr val="tx1"/>
        </a:solidFill>
        <a:latin typeface="+mn-lt"/>
        <a:ea typeface="+mn-ea"/>
        <a:cs typeface="+mn-cs"/>
      </a:defRPr>
    </a:lvl3pPr>
    <a:lvl4pPr marL="685663" algn="l" defTabSz="457109" rtl="0" eaLnBrk="1" latinLnBrk="0" hangingPunct="1">
      <a:defRPr sz="600" kern="1200">
        <a:solidFill>
          <a:schemeClr val="tx1"/>
        </a:solidFill>
        <a:latin typeface="+mn-lt"/>
        <a:ea typeface="+mn-ea"/>
        <a:cs typeface="+mn-cs"/>
      </a:defRPr>
    </a:lvl4pPr>
    <a:lvl5pPr marL="914217" algn="l" defTabSz="457109" rtl="0" eaLnBrk="1" latinLnBrk="0" hangingPunct="1">
      <a:defRPr sz="600" kern="1200">
        <a:solidFill>
          <a:schemeClr val="tx1"/>
        </a:solidFill>
        <a:latin typeface="+mn-lt"/>
        <a:ea typeface="+mn-ea"/>
        <a:cs typeface="+mn-cs"/>
      </a:defRPr>
    </a:lvl5pPr>
    <a:lvl6pPr marL="1142771" algn="l" defTabSz="457109" rtl="0" eaLnBrk="1" latinLnBrk="0" hangingPunct="1">
      <a:defRPr sz="600" kern="1200">
        <a:solidFill>
          <a:schemeClr val="tx1"/>
        </a:solidFill>
        <a:latin typeface="+mn-lt"/>
        <a:ea typeface="+mn-ea"/>
        <a:cs typeface="+mn-cs"/>
      </a:defRPr>
    </a:lvl6pPr>
    <a:lvl7pPr marL="1371326" algn="l" defTabSz="457109" rtl="0" eaLnBrk="1" latinLnBrk="0" hangingPunct="1">
      <a:defRPr sz="600" kern="1200">
        <a:solidFill>
          <a:schemeClr val="tx1"/>
        </a:solidFill>
        <a:latin typeface="+mn-lt"/>
        <a:ea typeface="+mn-ea"/>
        <a:cs typeface="+mn-cs"/>
      </a:defRPr>
    </a:lvl7pPr>
    <a:lvl8pPr marL="1599880" algn="l" defTabSz="457109" rtl="0" eaLnBrk="1" latinLnBrk="0" hangingPunct="1">
      <a:defRPr sz="600" kern="1200">
        <a:solidFill>
          <a:schemeClr val="tx1"/>
        </a:solidFill>
        <a:latin typeface="+mn-lt"/>
        <a:ea typeface="+mn-ea"/>
        <a:cs typeface="+mn-cs"/>
      </a:defRPr>
    </a:lvl8pPr>
    <a:lvl9pPr marL="1828434" algn="l" defTabSz="457109"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 65% of all closings in the top 6</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B599-B378-4F0D-8D0C-E254FC9F6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61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57B599-B378-4F0D-8D0C-E254FC9F6A17}"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4904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25.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2.xml"/><Relationship Id="rId4" Type="http://schemas.openxmlformats.org/officeDocument/2006/relationships/image" Target="../media/image25.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2.sv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3.xml"/><Relationship Id="rId4" Type="http://schemas.openxmlformats.org/officeDocument/2006/relationships/image" Target="../media/image22.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25.sv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Master" Target="../slideMasters/slideMaster3.xml"/><Relationship Id="rId4" Type="http://schemas.openxmlformats.org/officeDocument/2006/relationships/image" Target="../media/image25.sv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9.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Master" Target="../slideMasters/slideMaster5.xml"/><Relationship Id="rId4" Type="http://schemas.openxmlformats.org/officeDocument/2006/relationships/image" Target="../media/image37.sv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37.svg"/></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Master" Target="../slideMasters/slideMaster6.xml"/><Relationship Id="rId4" Type="http://schemas.openxmlformats.org/officeDocument/2006/relationships/image" Target="../media/image46.sv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48.sv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9.png"/><Relationship Id="rId1" Type="http://schemas.openxmlformats.org/officeDocument/2006/relationships/slideMaster" Target="../slideMasters/slideMaster8.xml"/><Relationship Id="rId4" Type="http://schemas.openxmlformats.org/officeDocument/2006/relationships/image" Target="../media/image37.svg"/></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9.png"/><Relationship Id="rId1" Type="http://schemas.openxmlformats.org/officeDocument/2006/relationships/slideMaster" Target="../slideMasters/slideMaster9.xml"/><Relationship Id="rId4" Type="http://schemas.openxmlformats.org/officeDocument/2006/relationships/image" Target="../media/image37.svg"/></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63.png"/><Relationship Id="rId3" Type="http://schemas.openxmlformats.org/officeDocument/2006/relationships/hyperlink" Target="https://www.linkedin.com/company/zondahome/" TargetMode="External"/><Relationship Id="rId7" Type="http://schemas.openxmlformats.org/officeDocument/2006/relationships/image" Target="../media/image59.png"/><Relationship Id="rId12" Type="http://schemas.openxmlformats.org/officeDocument/2006/relationships/hyperlink" Target="https://www.facebook.com/Zondahome" TargetMode="External"/><Relationship Id="rId2" Type="http://schemas.openxmlformats.org/officeDocument/2006/relationships/image" Target="../media/image56.png"/><Relationship Id="rId1" Type="http://schemas.openxmlformats.org/officeDocument/2006/relationships/slideMaster" Target="../slideMasters/slideMaster14.xml"/><Relationship Id="rId6" Type="http://schemas.openxmlformats.org/officeDocument/2006/relationships/hyperlink" Target="https://twitter.com/Zondahome" TargetMode="External"/><Relationship Id="rId11" Type="http://schemas.openxmlformats.org/officeDocument/2006/relationships/image" Target="../media/image62.svg"/><Relationship Id="rId5" Type="http://schemas.openxmlformats.org/officeDocument/2006/relationships/image" Target="../media/image58.svg"/><Relationship Id="rId10" Type="http://schemas.openxmlformats.org/officeDocument/2006/relationships/image" Target="../media/image61.png"/><Relationship Id="rId4" Type="http://schemas.openxmlformats.org/officeDocument/2006/relationships/image" Target="../media/image57.png"/><Relationship Id="rId9" Type="http://schemas.openxmlformats.org/officeDocument/2006/relationships/hyperlink" Target="https://www.instagram.com/zonda.home/" TargetMode="External"/><Relationship Id="rId14" Type="http://schemas.openxmlformats.org/officeDocument/2006/relationships/image" Target="../media/image64.sv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1">
    <p:bg>
      <p:bgPr>
        <a:solidFill>
          <a:srgbClr val="E9FAF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13A71-0B4A-8543-B214-5852CEE1D2EE}"/>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6" name="Text Placeholder 10">
            <a:extLst>
              <a:ext uri="{FF2B5EF4-FFF2-40B4-BE49-F238E27FC236}">
                <a16:creationId xmlns:a16="http://schemas.microsoft.com/office/drawing/2014/main" id="{C693B1C9-CBEF-2D49-BD18-D7DF5A1AB7C7}"/>
              </a:ext>
            </a:extLst>
          </p:cNvPr>
          <p:cNvSpPr>
            <a:spLocks noGrp="1"/>
          </p:cNvSpPr>
          <p:nvPr>
            <p:ph type="body" sz="quarter" idx="13" hasCustomPrompt="1"/>
          </p:nvPr>
        </p:nvSpPr>
        <p:spPr>
          <a:xfrm>
            <a:off x="457140" y="4160520"/>
            <a:ext cx="5257115" cy="463435"/>
          </a:xfrm>
          <a:prstGeom prst="rect">
            <a:avLst/>
          </a:prstGeom>
        </p:spPr>
        <p:txBody>
          <a:bodyPr lIns="0" tIns="0" rIns="0" bIns="0"/>
          <a:lstStyle>
            <a:lvl1pPr marL="0" indent="0">
              <a:lnSpc>
                <a:spcPct val="100000"/>
              </a:lnSpc>
              <a:spcBef>
                <a:spcPts val="0"/>
              </a:spcBef>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PRESENTED BY: FULL NAME</a:t>
            </a:r>
          </a:p>
          <a:p>
            <a:pPr lvl="0"/>
            <a:r>
              <a:rPr lang="en-US" dirty="0"/>
              <a:t>09/00/2020</a:t>
            </a:r>
          </a:p>
        </p:txBody>
      </p:sp>
      <p:sp>
        <p:nvSpPr>
          <p:cNvPr id="7" name="Text Placeholder 12">
            <a:extLst>
              <a:ext uri="{FF2B5EF4-FFF2-40B4-BE49-F238E27FC236}">
                <a16:creationId xmlns:a16="http://schemas.microsoft.com/office/drawing/2014/main" id="{80AA1182-6B0D-9B44-BA98-E6261CD12B4D}"/>
              </a:ext>
            </a:extLst>
          </p:cNvPr>
          <p:cNvSpPr>
            <a:spLocks noGrp="1"/>
          </p:cNvSpPr>
          <p:nvPr>
            <p:ph type="body" sz="quarter" idx="18" hasCustomPrompt="1"/>
          </p:nvPr>
        </p:nvSpPr>
        <p:spPr>
          <a:xfrm>
            <a:off x="457141" y="2514600"/>
            <a:ext cx="5257115" cy="1371600"/>
          </a:xfrm>
          <a:prstGeom prst="rect">
            <a:avLst/>
          </a:prstGeom>
        </p:spPr>
        <p:txBody>
          <a:bodyPr lIns="0" tIns="0" rIns="0" bIns="0"/>
          <a:lstStyle>
            <a:lvl1pPr marL="0" indent="0">
              <a:lnSpc>
                <a:spcPct val="100000"/>
              </a:lnSpc>
              <a:spcBef>
                <a:spcPts val="0"/>
              </a:spcBef>
              <a:buFontTx/>
              <a:buNone/>
              <a:defRPr sz="44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Building the future of housing</a:t>
            </a:r>
          </a:p>
        </p:txBody>
      </p:sp>
      <p:pic>
        <p:nvPicPr>
          <p:cNvPr id="9" name="Picture 8">
            <a:extLst>
              <a:ext uri="{FF2B5EF4-FFF2-40B4-BE49-F238E27FC236}">
                <a16:creationId xmlns:a16="http://schemas.microsoft.com/office/drawing/2014/main" id="{FBD58507-F22C-486E-A85E-AF8388E17B00}"/>
              </a:ext>
            </a:extLst>
          </p:cNvPr>
          <p:cNvPicPr>
            <a:picLocks noChangeAspect="1"/>
          </p:cNvPicPr>
          <p:nvPr userDrawn="1"/>
        </p:nvPicPr>
        <p:blipFill>
          <a:blip r:embed="rId3"/>
          <a:stretch>
            <a:fillRect/>
          </a:stretch>
        </p:blipFill>
        <p:spPr>
          <a:xfrm>
            <a:off x="274284" y="203301"/>
            <a:ext cx="1737134" cy="566251"/>
          </a:xfrm>
          <a:prstGeom prst="rect">
            <a:avLst/>
          </a:prstGeom>
        </p:spPr>
      </p:pic>
    </p:spTree>
    <p:extLst>
      <p:ext uri="{BB962C8B-B14F-4D97-AF65-F5344CB8AC3E}">
        <p14:creationId xmlns:p14="http://schemas.microsoft.com/office/powerpoint/2010/main" val="582970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3F30D3-F6B2-7B42-95C1-ED815B4B56E9}"/>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40" y="2059050"/>
            <a:ext cx="3657124"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457140" y="2379089"/>
            <a:ext cx="3657124" cy="3754882"/>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We help you get ahead by leveraging the power of real time data in an agile and actionable format, so you can stay informed on the trends and insights you need to anticipate shifts, evaluate options, and ultimately make smarter decisions. Ever-updating and intuitively delivered, our research, insights, advisory services, and engagement opportunities put the right tools in your hands, whenever and wherever you need them.</a:t>
            </a:r>
          </a:p>
        </p:txBody>
      </p:sp>
    </p:spTree>
    <p:extLst>
      <p:ext uri="{BB962C8B-B14F-4D97-AF65-F5344CB8AC3E}">
        <p14:creationId xmlns:p14="http://schemas.microsoft.com/office/powerpoint/2010/main" val="29180381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0405E5-AED0-4BBF-A65E-4D45DD68DD32}"/>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EBC44BD3-8310-47B4-A5D7-0EB8856306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4255332F-42A6-494F-B179-075E72E8088B}"/>
              </a:ext>
            </a:extLst>
          </p:cNvPr>
          <p:cNvSpPr>
            <a:spLocks noGrp="1"/>
          </p:cNvSpPr>
          <p:nvPr>
            <p:ph type="sldNum" sz="quarter" idx="12"/>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3535873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A86E0D-7F0D-4F11-9083-66C282C944A3}"/>
              </a:ext>
            </a:extLst>
          </p:cNvPr>
          <p:cNvSpPr>
            <a:spLocks noGrp="1"/>
          </p:cNvSpPr>
          <p:nvPr>
            <p:ph type="sldNum" sz="quarter" idx="10"/>
          </p:nvPr>
        </p:nvSpPr>
        <p:spPr/>
        <p:txBody>
          <a:bodyPr/>
          <a:lstStyle/>
          <a:p>
            <a:fld id="{010974C9-39F3-3947-8B5D-BF1F533E6409}" type="slidenum">
              <a:rPr lang="en-US" smtClean="0"/>
              <a:pPr/>
              <a:t>‹#›</a:t>
            </a:fld>
            <a:endParaRPr lang="en-US" sz="800"/>
          </a:p>
        </p:txBody>
      </p:sp>
      <p:pic>
        <p:nvPicPr>
          <p:cNvPr id="4" name="Picture 3">
            <a:extLst>
              <a:ext uri="{FF2B5EF4-FFF2-40B4-BE49-F238E27FC236}">
                <a16:creationId xmlns:a16="http://schemas.microsoft.com/office/drawing/2014/main" id="{E6A22BBA-E415-4244-A008-8ED69260C95C}"/>
              </a:ext>
            </a:extLst>
          </p:cNvPr>
          <p:cNvPicPr>
            <a:picLocks noChangeAspect="1"/>
          </p:cNvPicPr>
          <p:nvPr userDrawn="1"/>
        </p:nvPicPr>
        <p:blipFill>
          <a:blip r:embed="rId2"/>
          <a:stretch>
            <a:fillRect/>
          </a:stretch>
        </p:blipFill>
        <p:spPr>
          <a:xfrm>
            <a:off x="5600995" y="0"/>
            <a:ext cx="6590211" cy="3707477"/>
          </a:xfrm>
          <a:prstGeom prst="rect">
            <a:avLst/>
          </a:prstGeom>
        </p:spPr>
      </p:pic>
    </p:spTree>
    <p:extLst>
      <p:ext uri="{BB962C8B-B14F-4D97-AF65-F5344CB8AC3E}">
        <p14:creationId xmlns:p14="http://schemas.microsoft.com/office/powerpoint/2010/main" val="3959588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umn_Devic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CDCE48-55FE-CF4A-82A6-E23AFB9FFFDE}"/>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8" name="Title 1">
            <a:extLst>
              <a:ext uri="{FF2B5EF4-FFF2-40B4-BE49-F238E27FC236}">
                <a16:creationId xmlns:a16="http://schemas.microsoft.com/office/drawing/2014/main" id="{2CE5620C-0E1A-B842-AD28-5D8918F244C6}"/>
              </a:ext>
            </a:extLst>
          </p:cNvPr>
          <p:cNvSpPr>
            <a:spLocks noGrp="1"/>
          </p:cNvSpPr>
          <p:nvPr>
            <p:ph type="title" hasCustomPrompt="1"/>
          </p:nvPr>
        </p:nvSpPr>
        <p:spPr>
          <a:xfrm>
            <a:off x="457140" y="914400"/>
            <a:ext cx="5074259" cy="8229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9" name="Text Placeholder 10">
            <a:extLst>
              <a:ext uri="{FF2B5EF4-FFF2-40B4-BE49-F238E27FC236}">
                <a16:creationId xmlns:a16="http://schemas.microsoft.com/office/drawing/2014/main" id="{F7E028A1-54DE-B34E-B511-C12215AB955F}"/>
              </a:ext>
            </a:extLst>
          </p:cNvPr>
          <p:cNvSpPr>
            <a:spLocks noGrp="1"/>
          </p:cNvSpPr>
          <p:nvPr>
            <p:ph type="body" sz="quarter" idx="13" hasCustomPrompt="1"/>
          </p:nvPr>
        </p:nvSpPr>
        <p:spPr>
          <a:xfrm>
            <a:off x="457140" y="2190860"/>
            <a:ext cx="507425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10" name="Text Placeholder 10">
            <a:extLst>
              <a:ext uri="{FF2B5EF4-FFF2-40B4-BE49-F238E27FC236}">
                <a16:creationId xmlns:a16="http://schemas.microsoft.com/office/drawing/2014/main" id="{14F2686D-7BC6-0C45-8545-DD1934C5F6EB}"/>
              </a:ext>
            </a:extLst>
          </p:cNvPr>
          <p:cNvSpPr>
            <a:spLocks noGrp="1"/>
          </p:cNvSpPr>
          <p:nvPr>
            <p:ph type="body" sz="quarter" idx="14" hasCustomPrompt="1"/>
          </p:nvPr>
        </p:nvSpPr>
        <p:spPr>
          <a:xfrm>
            <a:off x="457139" y="2465180"/>
            <a:ext cx="5074259" cy="320040"/>
          </a:xfrm>
          <a:prstGeom prst="rect">
            <a:avLst/>
          </a:prstGeom>
        </p:spPr>
        <p:txBody>
          <a:bodyPr lIns="0" tIns="0" rIns="0" bIns="0"/>
          <a:lstStyle>
            <a:lvl1pPr marL="0" indent="0">
              <a:lnSpc>
                <a:spcPts val="2000"/>
              </a:lnSpc>
              <a:spcBef>
                <a:spcPts val="0"/>
              </a:spcBef>
              <a:buFont typeface="Arial" panose="020B0604020202020204" pitchFamily="34" charset="0"/>
              <a:buNone/>
              <a:defRPr sz="1050" b="0" i="0">
                <a:latin typeface="+mn-lt"/>
              </a:defRPr>
            </a:lvl1pPr>
            <a:lvl2pPr>
              <a:buNone/>
              <a:defRPr/>
            </a:lvl2pPr>
            <a:lvl3pPr>
              <a:buNone/>
              <a:defRPr/>
            </a:lvl3pPr>
            <a:lvl4pPr>
              <a:buNone/>
              <a:defRPr/>
            </a:lvl4pPr>
            <a:lvl5pPr>
              <a:buNone/>
              <a:defRPr/>
            </a:lvl5pPr>
          </a:lstStyle>
          <a:p>
            <a:pPr lvl="0"/>
            <a:r>
              <a:rPr lang="en-US" dirty="0"/>
              <a:t>Interactive dashboards to track housing builds and trends</a:t>
            </a:r>
          </a:p>
        </p:txBody>
      </p:sp>
      <p:sp>
        <p:nvSpPr>
          <p:cNvPr id="13" name="Text Placeholder 10">
            <a:extLst>
              <a:ext uri="{FF2B5EF4-FFF2-40B4-BE49-F238E27FC236}">
                <a16:creationId xmlns:a16="http://schemas.microsoft.com/office/drawing/2014/main" id="{00C86868-A883-D646-AD60-7F4C599AEB5E}"/>
              </a:ext>
            </a:extLst>
          </p:cNvPr>
          <p:cNvSpPr>
            <a:spLocks noGrp="1"/>
          </p:cNvSpPr>
          <p:nvPr>
            <p:ph type="body" sz="quarter" idx="16" hasCustomPrompt="1"/>
          </p:nvPr>
        </p:nvSpPr>
        <p:spPr>
          <a:xfrm>
            <a:off x="457139" y="2844774"/>
            <a:ext cx="5074259" cy="2652448"/>
          </a:xfrm>
          <a:prstGeom prst="rect">
            <a:avLst/>
          </a:prstGeom>
        </p:spPr>
        <p:txBody>
          <a:bodyPr lIns="0" tIns="0" rIns="0" bIns="0"/>
          <a:lstStyle>
            <a:lvl1pPr marL="228554" indent="-228554">
              <a:lnSpc>
                <a:spcPct val="100000"/>
              </a:lnSpc>
              <a:spcBef>
                <a:spcPts val="0"/>
              </a:spcBef>
              <a:spcAft>
                <a:spcPts val="700"/>
              </a:spcAft>
              <a:buClr>
                <a:srgbClr val="00AB8C"/>
              </a:buClr>
              <a:buFont typeface="Wingdings" pitchFamily="2" charset="2"/>
              <a:buChar char="§"/>
              <a:defRPr sz="1050" b="0" i="0">
                <a:latin typeface="+mn-lt"/>
              </a:defRPr>
            </a:lvl1pPr>
            <a:lvl2pPr>
              <a:buNone/>
              <a:defRPr/>
            </a:lvl2pPr>
            <a:lvl3pPr>
              <a:buNone/>
              <a:defRPr/>
            </a:lvl3pPr>
            <a:lvl4pPr>
              <a:buNone/>
              <a:defRPr/>
            </a:lvl4pPr>
            <a:lvl5pPr>
              <a:buNone/>
              <a:defRPr/>
            </a:lvl5pPr>
          </a:lstStyle>
          <a:p>
            <a:pPr lvl="0"/>
            <a:r>
              <a:rPr lang="en-US" dirty="0"/>
              <a:t>New Construction Tracking (vacant developed lots)</a:t>
            </a:r>
          </a:p>
          <a:p>
            <a:pPr lvl="0"/>
            <a:r>
              <a:rPr lang="en-US" dirty="0"/>
              <a:t>Builder Closing Research</a:t>
            </a:r>
          </a:p>
          <a:p>
            <a:pPr lvl="0"/>
            <a:r>
              <a:rPr lang="en-US" dirty="0"/>
              <a:t>Housing Intelligence (remodeling data trends)</a:t>
            </a:r>
          </a:p>
          <a:p>
            <a:pPr lvl="0"/>
            <a:r>
              <a:rPr lang="en-US" dirty="0"/>
              <a:t>Builder Contacts</a:t>
            </a:r>
          </a:p>
        </p:txBody>
      </p:sp>
      <p:sp>
        <p:nvSpPr>
          <p:cNvPr id="7" name="Picture Placeholder 6">
            <a:extLst>
              <a:ext uri="{FF2B5EF4-FFF2-40B4-BE49-F238E27FC236}">
                <a16:creationId xmlns:a16="http://schemas.microsoft.com/office/drawing/2014/main" id="{5CC720A7-2134-D14B-9CD9-69AD9D566D6F}"/>
              </a:ext>
            </a:extLst>
          </p:cNvPr>
          <p:cNvSpPr>
            <a:spLocks noGrp="1"/>
          </p:cNvSpPr>
          <p:nvPr>
            <p:ph type="pic" sz="quarter" idx="17" hasCustomPrompt="1"/>
          </p:nvPr>
        </p:nvSpPr>
        <p:spPr>
          <a:xfrm>
            <a:off x="6365681" y="1889761"/>
            <a:ext cx="4873117" cy="3044024"/>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Tree>
    <p:extLst>
      <p:ext uri="{BB962C8B-B14F-4D97-AF65-F5344CB8AC3E}">
        <p14:creationId xmlns:p14="http://schemas.microsoft.com/office/powerpoint/2010/main" val="38083650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lumn_Desktop">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CDCE48-55FE-CF4A-82A6-E23AFB9FFFDE}"/>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8" name="Title 1">
            <a:extLst>
              <a:ext uri="{FF2B5EF4-FFF2-40B4-BE49-F238E27FC236}">
                <a16:creationId xmlns:a16="http://schemas.microsoft.com/office/drawing/2014/main" id="{2CE5620C-0E1A-B842-AD28-5D8918F244C6}"/>
              </a:ext>
            </a:extLst>
          </p:cNvPr>
          <p:cNvSpPr>
            <a:spLocks noGrp="1"/>
          </p:cNvSpPr>
          <p:nvPr>
            <p:ph type="title" hasCustomPrompt="1"/>
          </p:nvPr>
        </p:nvSpPr>
        <p:spPr>
          <a:xfrm>
            <a:off x="457140" y="914400"/>
            <a:ext cx="5074259" cy="8229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9" name="Text Placeholder 10">
            <a:extLst>
              <a:ext uri="{FF2B5EF4-FFF2-40B4-BE49-F238E27FC236}">
                <a16:creationId xmlns:a16="http://schemas.microsoft.com/office/drawing/2014/main" id="{F7E028A1-54DE-B34E-B511-C12215AB955F}"/>
              </a:ext>
            </a:extLst>
          </p:cNvPr>
          <p:cNvSpPr>
            <a:spLocks noGrp="1"/>
          </p:cNvSpPr>
          <p:nvPr>
            <p:ph type="body" sz="quarter" idx="13" hasCustomPrompt="1"/>
          </p:nvPr>
        </p:nvSpPr>
        <p:spPr>
          <a:xfrm>
            <a:off x="457140" y="2190860"/>
            <a:ext cx="507425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10" name="Text Placeholder 10">
            <a:extLst>
              <a:ext uri="{FF2B5EF4-FFF2-40B4-BE49-F238E27FC236}">
                <a16:creationId xmlns:a16="http://schemas.microsoft.com/office/drawing/2014/main" id="{14F2686D-7BC6-0C45-8545-DD1934C5F6EB}"/>
              </a:ext>
            </a:extLst>
          </p:cNvPr>
          <p:cNvSpPr>
            <a:spLocks noGrp="1"/>
          </p:cNvSpPr>
          <p:nvPr>
            <p:ph type="body" sz="quarter" idx="14" hasCustomPrompt="1"/>
          </p:nvPr>
        </p:nvSpPr>
        <p:spPr>
          <a:xfrm>
            <a:off x="457139" y="2465180"/>
            <a:ext cx="5074259" cy="320040"/>
          </a:xfrm>
          <a:prstGeom prst="rect">
            <a:avLst/>
          </a:prstGeom>
        </p:spPr>
        <p:txBody>
          <a:bodyPr lIns="0" tIns="0" rIns="0" bIns="0"/>
          <a:lstStyle>
            <a:lvl1pPr marL="0" indent="0">
              <a:lnSpc>
                <a:spcPts val="2000"/>
              </a:lnSpc>
              <a:spcBef>
                <a:spcPts val="0"/>
              </a:spcBef>
              <a:buFont typeface="Arial" panose="020B0604020202020204" pitchFamily="34" charset="0"/>
              <a:buNone/>
              <a:defRPr sz="1050" b="0" i="0">
                <a:latin typeface="+mn-lt"/>
              </a:defRPr>
            </a:lvl1pPr>
            <a:lvl2pPr>
              <a:buNone/>
              <a:defRPr/>
            </a:lvl2pPr>
            <a:lvl3pPr>
              <a:buNone/>
              <a:defRPr/>
            </a:lvl3pPr>
            <a:lvl4pPr>
              <a:buNone/>
              <a:defRPr/>
            </a:lvl4pPr>
            <a:lvl5pPr>
              <a:buNone/>
              <a:defRPr/>
            </a:lvl5pPr>
          </a:lstStyle>
          <a:p>
            <a:pPr lvl="0"/>
            <a:r>
              <a:rPr lang="en-US" dirty="0"/>
              <a:t>Interactive dashboards to track housing builds and trends</a:t>
            </a:r>
          </a:p>
        </p:txBody>
      </p:sp>
      <p:sp>
        <p:nvSpPr>
          <p:cNvPr id="13" name="Text Placeholder 10">
            <a:extLst>
              <a:ext uri="{FF2B5EF4-FFF2-40B4-BE49-F238E27FC236}">
                <a16:creationId xmlns:a16="http://schemas.microsoft.com/office/drawing/2014/main" id="{00C86868-A883-D646-AD60-7F4C599AEB5E}"/>
              </a:ext>
            </a:extLst>
          </p:cNvPr>
          <p:cNvSpPr>
            <a:spLocks noGrp="1"/>
          </p:cNvSpPr>
          <p:nvPr>
            <p:ph type="body" sz="quarter" idx="16" hasCustomPrompt="1"/>
          </p:nvPr>
        </p:nvSpPr>
        <p:spPr>
          <a:xfrm>
            <a:off x="457139" y="2844774"/>
            <a:ext cx="5074259" cy="2652448"/>
          </a:xfrm>
          <a:prstGeom prst="rect">
            <a:avLst/>
          </a:prstGeom>
        </p:spPr>
        <p:txBody>
          <a:bodyPr lIns="0" tIns="0" rIns="0" bIns="0"/>
          <a:lstStyle>
            <a:lvl1pPr marL="228554" indent="-228554">
              <a:lnSpc>
                <a:spcPct val="100000"/>
              </a:lnSpc>
              <a:spcBef>
                <a:spcPts val="0"/>
              </a:spcBef>
              <a:spcAft>
                <a:spcPts val="700"/>
              </a:spcAft>
              <a:buClr>
                <a:srgbClr val="00AB8C"/>
              </a:buClr>
              <a:buFont typeface="Wingdings" pitchFamily="2" charset="2"/>
              <a:buChar char="§"/>
              <a:defRPr sz="1050" b="0" i="0">
                <a:latin typeface="+mn-lt"/>
              </a:defRPr>
            </a:lvl1pPr>
            <a:lvl2pPr>
              <a:buNone/>
              <a:defRPr/>
            </a:lvl2pPr>
            <a:lvl3pPr>
              <a:buNone/>
              <a:defRPr/>
            </a:lvl3pPr>
            <a:lvl4pPr>
              <a:buNone/>
              <a:defRPr/>
            </a:lvl4pPr>
            <a:lvl5pPr>
              <a:buNone/>
              <a:defRPr/>
            </a:lvl5pPr>
          </a:lstStyle>
          <a:p>
            <a:pPr lvl="0"/>
            <a:r>
              <a:rPr lang="en-US" dirty="0"/>
              <a:t>New Construction Tracking (vacant developed lots)</a:t>
            </a:r>
          </a:p>
          <a:p>
            <a:pPr lvl="0"/>
            <a:r>
              <a:rPr lang="en-US" dirty="0"/>
              <a:t>Builder Closing Research</a:t>
            </a:r>
          </a:p>
          <a:p>
            <a:pPr lvl="0"/>
            <a:r>
              <a:rPr lang="en-US" dirty="0"/>
              <a:t>Housing Intelligence (remodeling data trends)</a:t>
            </a:r>
          </a:p>
          <a:p>
            <a:pPr lvl="0"/>
            <a:r>
              <a:rPr lang="en-US" dirty="0"/>
              <a:t>Builder Contacts</a:t>
            </a:r>
          </a:p>
        </p:txBody>
      </p:sp>
      <p:sp>
        <p:nvSpPr>
          <p:cNvPr id="7" name="Picture Placeholder 6">
            <a:extLst>
              <a:ext uri="{FF2B5EF4-FFF2-40B4-BE49-F238E27FC236}">
                <a16:creationId xmlns:a16="http://schemas.microsoft.com/office/drawing/2014/main" id="{5CC720A7-2134-D14B-9CD9-69AD9D566D6F}"/>
              </a:ext>
            </a:extLst>
          </p:cNvPr>
          <p:cNvSpPr>
            <a:spLocks noGrp="1"/>
          </p:cNvSpPr>
          <p:nvPr>
            <p:ph type="pic" sz="quarter" idx="17" hasCustomPrompt="1"/>
          </p:nvPr>
        </p:nvSpPr>
        <p:spPr>
          <a:xfrm>
            <a:off x="6351745" y="1253924"/>
            <a:ext cx="4907027" cy="3067291"/>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Tree>
    <p:extLst>
      <p:ext uri="{BB962C8B-B14F-4D97-AF65-F5344CB8AC3E}">
        <p14:creationId xmlns:p14="http://schemas.microsoft.com/office/powerpoint/2010/main" val="1452890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lumn_Phon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CDCE48-55FE-CF4A-82A6-E23AFB9FFFDE}"/>
              </a:ext>
            </a:extLst>
          </p:cNvPr>
          <p:cNvPicPr>
            <a:picLocks noChangeAspect="1"/>
          </p:cNvPicPr>
          <p:nvPr userDrawn="1"/>
        </p:nvPicPr>
        <p:blipFill>
          <a:blip r:embed="rId2"/>
          <a:stretch>
            <a:fillRect/>
          </a:stretch>
        </p:blipFill>
        <p:spPr>
          <a:xfrm>
            <a:off x="1118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8" name="Title 1">
            <a:extLst>
              <a:ext uri="{FF2B5EF4-FFF2-40B4-BE49-F238E27FC236}">
                <a16:creationId xmlns:a16="http://schemas.microsoft.com/office/drawing/2014/main" id="{2CE5620C-0E1A-B842-AD28-5D8918F244C6}"/>
              </a:ext>
            </a:extLst>
          </p:cNvPr>
          <p:cNvSpPr>
            <a:spLocks noGrp="1"/>
          </p:cNvSpPr>
          <p:nvPr>
            <p:ph type="title" hasCustomPrompt="1"/>
          </p:nvPr>
        </p:nvSpPr>
        <p:spPr>
          <a:xfrm>
            <a:off x="457140" y="914400"/>
            <a:ext cx="5074259" cy="8229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9" name="Text Placeholder 10">
            <a:extLst>
              <a:ext uri="{FF2B5EF4-FFF2-40B4-BE49-F238E27FC236}">
                <a16:creationId xmlns:a16="http://schemas.microsoft.com/office/drawing/2014/main" id="{F7E028A1-54DE-B34E-B511-C12215AB955F}"/>
              </a:ext>
            </a:extLst>
          </p:cNvPr>
          <p:cNvSpPr>
            <a:spLocks noGrp="1"/>
          </p:cNvSpPr>
          <p:nvPr>
            <p:ph type="body" sz="quarter" idx="13" hasCustomPrompt="1"/>
          </p:nvPr>
        </p:nvSpPr>
        <p:spPr>
          <a:xfrm>
            <a:off x="457140" y="2190860"/>
            <a:ext cx="507425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10" name="Text Placeholder 10">
            <a:extLst>
              <a:ext uri="{FF2B5EF4-FFF2-40B4-BE49-F238E27FC236}">
                <a16:creationId xmlns:a16="http://schemas.microsoft.com/office/drawing/2014/main" id="{14F2686D-7BC6-0C45-8545-DD1934C5F6EB}"/>
              </a:ext>
            </a:extLst>
          </p:cNvPr>
          <p:cNvSpPr>
            <a:spLocks noGrp="1"/>
          </p:cNvSpPr>
          <p:nvPr>
            <p:ph type="body" sz="quarter" idx="14" hasCustomPrompt="1"/>
          </p:nvPr>
        </p:nvSpPr>
        <p:spPr>
          <a:xfrm>
            <a:off x="457139" y="2465180"/>
            <a:ext cx="5074259" cy="320040"/>
          </a:xfrm>
          <a:prstGeom prst="rect">
            <a:avLst/>
          </a:prstGeom>
        </p:spPr>
        <p:txBody>
          <a:bodyPr lIns="0" tIns="0" rIns="0" bIns="0"/>
          <a:lstStyle>
            <a:lvl1pPr marL="0" indent="0">
              <a:lnSpc>
                <a:spcPts val="2000"/>
              </a:lnSpc>
              <a:spcBef>
                <a:spcPts val="0"/>
              </a:spcBef>
              <a:buFont typeface="Arial" panose="020B0604020202020204" pitchFamily="34" charset="0"/>
              <a:buNone/>
              <a:defRPr sz="1050" b="0" i="0">
                <a:latin typeface="+mn-lt"/>
              </a:defRPr>
            </a:lvl1pPr>
            <a:lvl2pPr>
              <a:buNone/>
              <a:defRPr/>
            </a:lvl2pPr>
            <a:lvl3pPr>
              <a:buNone/>
              <a:defRPr/>
            </a:lvl3pPr>
            <a:lvl4pPr>
              <a:buNone/>
              <a:defRPr/>
            </a:lvl4pPr>
            <a:lvl5pPr>
              <a:buNone/>
              <a:defRPr/>
            </a:lvl5pPr>
          </a:lstStyle>
          <a:p>
            <a:pPr lvl="0"/>
            <a:r>
              <a:rPr lang="en-US" dirty="0"/>
              <a:t>Interactive dashboards to track housing builds and trends</a:t>
            </a:r>
          </a:p>
        </p:txBody>
      </p:sp>
      <p:sp>
        <p:nvSpPr>
          <p:cNvPr id="13" name="Text Placeholder 10">
            <a:extLst>
              <a:ext uri="{FF2B5EF4-FFF2-40B4-BE49-F238E27FC236}">
                <a16:creationId xmlns:a16="http://schemas.microsoft.com/office/drawing/2014/main" id="{00C86868-A883-D646-AD60-7F4C599AEB5E}"/>
              </a:ext>
            </a:extLst>
          </p:cNvPr>
          <p:cNvSpPr>
            <a:spLocks noGrp="1"/>
          </p:cNvSpPr>
          <p:nvPr>
            <p:ph type="body" sz="quarter" idx="16" hasCustomPrompt="1"/>
          </p:nvPr>
        </p:nvSpPr>
        <p:spPr>
          <a:xfrm>
            <a:off x="457139" y="2844774"/>
            <a:ext cx="5074259" cy="2652448"/>
          </a:xfrm>
          <a:prstGeom prst="rect">
            <a:avLst/>
          </a:prstGeom>
        </p:spPr>
        <p:txBody>
          <a:bodyPr lIns="0" tIns="0" rIns="0" bIns="0"/>
          <a:lstStyle>
            <a:lvl1pPr marL="228554" indent="-228554">
              <a:lnSpc>
                <a:spcPct val="100000"/>
              </a:lnSpc>
              <a:spcBef>
                <a:spcPts val="0"/>
              </a:spcBef>
              <a:spcAft>
                <a:spcPts val="700"/>
              </a:spcAft>
              <a:buClr>
                <a:srgbClr val="00AB8C"/>
              </a:buClr>
              <a:buFont typeface="Wingdings" pitchFamily="2" charset="2"/>
              <a:buChar char="§"/>
              <a:defRPr sz="1050" b="0" i="0">
                <a:latin typeface="+mn-lt"/>
              </a:defRPr>
            </a:lvl1pPr>
            <a:lvl2pPr>
              <a:buNone/>
              <a:defRPr/>
            </a:lvl2pPr>
            <a:lvl3pPr>
              <a:buNone/>
              <a:defRPr/>
            </a:lvl3pPr>
            <a:lvl4pPr>
              <a:buNone/>
              <a:defRPr/>
            </a:lvl4pPr>
            <a:lvl5pPr>
              <a:buNone/>
              <a:defRPr/>
            </a:lvl5pPr>
          </a:lstStyle>
          <a:p>
            <a:pPr lvl="0"/>
            <a:r>
              <a:rPr lang="en-US" dirty="0"/>
              <a:t>New Construction Tracking (vacant developed lots)</a:t>
            </a:r>
          </a:p>
          <a:p>
            <a:pPr lvl="0"/>
            <a:r>
              <a:rPr lang="en-US" dirty="0"/>
              <a:t>Builder Closing Research</a:t>
            </a:r>
          </a:p>
          <a:p>
            <a:pPr lvl="0"/>
            <a:r>
              <a:rPr lang="en-US" dirty="0"/>
              <a:t>Housing Intelligence (remodeling data trends)</a:t>
            </a:r>
          </a:p>
          <a:p>
            <a:pPr lvl="0"/>
            <a:r>
              <a:rPr lang="en-US" dirty="0"/>
              <a:t>Builder Contacts</a:t>
            </a:r>
          </a:p>
        </p:txBody>
      </p:sp>
    </p:spTree>
    <p:extLst>
      <p:ext uri="{BB962C8B-B14F-4D97-AF65-F5344CB8AC3E}">
        <p14:creationId xmlns:p14="http://schemas.microsoft.com/office/powerpoint/2010/main" val="841485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lumn_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09C84D-C0A0-CB44-A8DA-616D886496B5}"/>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2" name="Title 1"/>
          <p:cNvSpPr>
            <a:spLocks noGrp="1"/>
          </p:cNvSpPr>
          <p:nvPr>
            <p:ph type="title" hasCustomPrompt="1"/>
          </p:nvPr>
        </p:nvSpPr>
        <p:spPr>
          <a:xfrm>
            <a:off x="457140" y="914400"/>
            <a:ext cx="6085215" cy="777240"/>
          </a:xfrm>
          <a:prstGeom prst="rect">
            <a:avLst/>
          </a:prstGeom>
        </p:spPr>
        <p:txBody>
          <a:bodyPr lIns="0" tIns="0" rIns="0" bIns="0"/>
          <a:lstStyle>
            <a:lvl1pPr>
              <a:lnSpc>
                <a:spcPct val="100000"/>
              </a:lnSpc>
              <a:defRPr sz="2500"/>
            </a:lvl1pPr>
          </a:lstStyle>
          <a:p>
            <a:r>
              <a:rPr lang="en-US" dirty="0"/>
              <a:t>Leading real estate</a:t>
            </a:r>
            <a:br>
              <a:rPr lang="en-US" dirty="0"/>
            </a:br>
            <a:r>
              <a:rPr lang="en-US" dirty="0"/>
              <a:t>and technology services:</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914281" y="2134488"/>
            <a:ext cx="5622828" cy="3999482"/>
          </a:xfrm>
          <a:prstGeom prst="rect">
            <a:avLst/>
          </a:prstGeom>
        </p:spPr>
        <p:txBody>
          <a:bodyPr lIns="0" tIns="0" rIns="0" bIns="0"/>
          <a:lstStyle>
            <a:lvl1pPr marL="319976" indent="-319976">
              <a:lnSpc>
                <a:spcPct val="100000"/>
              </a:lnSpc>
              <a:spcBef>
                <a:spcPts val="0"/>
              </a:spcBef>
              <a:spcAft>
                <a:spcPts val="1400"/>
              </a:spcAft>
              <a:buClr>
                <a:schemeClr val="accent1"/>
              </a:buClr>
              <a:buFont typeface="Wingdings" pitchFamily="2" charset="2"/>
              <a:buChar char="§"/>
              <a:defRPr sz="1900" b="0" i="0">
                <a:latin typeface="+mn-lt"/>
              </a:defRPr>
            </a:lvl1pPr>
            <a:lvl2pPr>
              <a:buNone/>
              <a:defRPr/>
            </a:lvl2pPr>
            <a:lvl3pPr>
              <a:buNone/>
              <a:defRPr/>
            </a:lvl3pPr>
            <a:lvl4pPr>
              <a:buNone/>
              <a:defRPr/>
            </a:lvl4pPr>
            <a:lvl5pPr>
              <a:buNone/>
              <a:defRPr/>
            </a:lvl5pPr>
          </a:lstStyle>
          <a:p>
            <a:pPr lvl="0"/>
            <a:r>
              <a:rPr lang="en-US" dirty="0"/>
              <a:t>Lorem </a:t>
            </a:r>
            <a:r>
              <a:rPr lang="en-US" dirty="0" err="1"/>
              <a:t>ipsun</a:t>
            </a:r>
            <a:r>
              <a:rPr lang="en-US" dirty="0"/>
              <a:t> </a:t>
            </a:r>
          </a:p>
          <a:p>
            <a:pPr lvl="0"/>
            <a:r>
              <a:rPr lang="en-US" dirty="0"/>
              <a:t>Dolor sit </a:t>
            </a:r>
            <a:r>
              <a:rPr lang="en-US" dirty="0" err="1"/>
              <a:t>amet</a:t>
            </a:r>
            <a:endParaRPr lang="en-US" dirty="0"/>
          </a:p>
          <a:p>
            <a:pPr lvl="0"/>
            <a:r>
              <a:rPr lang="en-US" dirty="0" err="1"/>
              <a:t>Consectetuer</a:t>
            </a:r>
            <a:r>
              <a:rPr lang="en-US" dirty="0"/>
              <a:t> </a:t>
            </a:r>
            <a:r>
              <a:rPr lang="en-US" dirty="0" err="1"/>
              <a:t>adipiscing</a:t>
            </a:r>
            <a:r>
              <a:rPr lang="en-US" dirty="0"/>
              <a:t>  </a:t>
            </a:r>
          </a:p>
          <a:p>
            <a:pPr lvl="0"/>
            <a:r>
              <a:rPr lang="en-US" dirty="0"/>
              <a:t>Diam </a:t>
            </a:r>
            <a:r>
              <a:rPr lang="en-US" dirty="0" err="1"/>
              <a:t>nonummy</a:t>
            </a:r>
            <a:r>
              <a:rPr lang="en-US" dirty="0"/>
              <a:t> </a:t>
            </a:r>
            <a:r>
              <a:rPr lang="en-US" dirty="0" err="1"/>
              <a:t>nibh</a:t>
            </a:r>
            <a:r>
              <a:rPr lang="en-US" dirty="0"/>
              <a:t> </a:t>
            </a:r>
            <a:r>
              <a:rPr lang="en-US" dirty="0" err="1"/>
              <a:t>catam</a:t>
            </a:r>
            <a:endParaRPr lang="en-US" dirty="0"/>
          </a:p>
          <a:p>
            <a:pPr lvl="0"/>
            <a:r>
              <a:rPr lang="en-US" dirty="0"/>
              <a:t>Mat di </a:t>
            </a:r>
            <a:r>
              <a:rPr lang="en-US" dirty="0" err="1"/>
              <a:t>espatin</a:t>
            </a:r>
            <a:r>
              <a:rPr lang="en-US" dirty="0"/>
              <a:t> </a:t>
            </a:r>
            <a:r>
              <a:rPr lang="en-US" dirty="0" err="1"/>
              <a:t>catum</a:t>
            </a:r>
            <a:endParaRPr lang="en-US" dirty="0"/>
          </a:p>
        </p:txBody>
      </p:sp>
    </p:spTree>
    <p:extLst>
      <p:ext uri="{BB962C8B-B14F-4D97-AF65-F5344CB8AC3E}">
        <p14:creationId xmlns:p14="http://schemas.microsoft.com/office/powerpoint/2010/main" val="1945434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olumn_Ic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D04C5-FB77-2142-ADCA-F9D5804C074B}"/>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9" name="Rectangle 8">
            <a:extLst>
              <a:ext uri="{FF2B5EF4-FFF2-40B4-BE49-F238E27FC236}">
                <a16:creationId xmlns:a16="http://schemas.microsoft.com/office/drawing/2014/main" id="{8F02866C-1B89-6A40-83A1-F0CBBFAD1012}"/>
              </a:ext>
            </a:extLst>
          </p:cNvPr>
          <p:cNvSpPr/>
          <p:nvPr userDrawn="1"/>
        </p:nvSpPr>
        <p:spPr>
          <a:xfrm>
            <a:off x="457140" y="2076702"/>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Rectangle 11">
            <a:extLst>
              <a:ext uri="{FF2B5EF4-FFF2-40B4-BE49-F238E27FC236}">
                <a16:creationId xmlns:a16="http://schemas.microsoft.com/office/drawing/2014/main" id="{6082ABC9-C60B-5945-93E6-E006EF07310E}"/>
              </a:ext>
            </a:extLst>
          </p:cNvPr>
          <p:cNvSpPr/>
          <p:nvPr userDrawn="1"/>
        </p:nvSpPr>
        <p:spPr>
          <a:xfrm>
            <a:off x="4317438" y="2074305"/>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D3BC4F5C-1DD4-4B4C-A325-162C626D4684}"/>
              </a:ext>
            </a:extLst>
          </p:cNvPr>
          <p:cNvSpPr/>
          <p:nvPr userDrawn="1"/>
        </p:nvSpPr>
        <p:spPr>
          <a:xfrm>
            <a:off x="8137100" y="2074305"/>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hasCustomPrompt="1"/>
          </p:nvPr>
        </p:nvSpPr>
        <p:spPr>
          <a:xfrm>
            <a:off x="457140" y="914400"/>
            <a:ext cx="6857107" cy="1140995"/>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68571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RESIDENTIAL FOR-SALE</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685711" y="3733325"/>
            <a:ext cx="3199983" cy="22860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3" name="Text Placeholder 10">
            <a:extLst>
              <a:ext uri="{FF2B5EF4-FFF2-40B4-BE49-F238E27FC236}">
                <a16:creationId xmlns:a16="http://schemas.microsoft.com/office/drawing/2014/main" id="{161C5002-D2A1-7840-9D6E-FA1A07A5CDEB}"/>
              </a:ext>
            </a:extLst>
          </p:cNvPr>
          <p:cNvSpPr>
            <a:spLocks noGrp="1"/>
          </p:cNvSpPr>
          <p:nvPr>
            <p:ph type="body" sz="quarter" idx="15" hasCustomPrompt="1"/>
          </p:nvPr>
        </p:nvSpPr>
        <p:spPr>
          <a:xfrm>
            <a:off x="452569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MULTIFAMILY</a:t>
            </a:r>
          </a:p>
        </p:txBody>
      </p:sp>
      <p:sp>
        <p:nvSpPr>
          <p:cNvPr id="15" name="Text Placeholder 10">
            <a:extLst>
              <a:ext uri="{FF2B5EF4-FFF2-40B4-BE49-F238E27FC236}">
                <a16:creationId xmlns:a16="http://schemas.microsoft.com/office/drawing/2014/main" id="{E216DEB9-24D2-4942-9EC4-5D28687DD927}"/>
              </a:ext>
            </a:extLst>
          </p:cNvPr>
          <p:cNvSpPr>
            <a:spLocks noGrp="1"/>
          </p:cNvSpPr>
          <p:nvPr>
            <p:ph type="body" sz="quarter" idx="16" hasCustomPrompt="1"/>
          </p:nvPr>
        </p:nvSpPr>
        <p:spPr>
          <a:xfrm>
            <a:off x="4525691" y="3733325"/>
            <a:ext cx="3199983" cy="22860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a:t>
            </a:r>
          </a:p>
        </p:txBody>
      </p:sp>
      <p:sp>
        <p:nvSpPr>
          <p:cNvPr id="17" name="Text Placeholder 10">
            <a:extLst>
              <a:ext uri="{FF2B5EF4-FFF2-40B4-BE49-F238E27FC236}">
                <a16:creationId xmlns:a16="http://schemas.microsoft.com/office/drawing/2014/main" id="{E82B0643-CE48-1041-B69D-257A0CAE5923}"/>
              </a:ext>
            </a:extLst>
          </p:cNvPr>
          <p:cNvSpPr>
            <a:spLocks noGrp="1"/>
          </p:cNvSpPr>
          <p:nvPr>
            <p:ph type="body" sz="quarter" idx="17" hasCustomPrompt="1"/>
          </p:nvPr>
        </p:nvSpPr>
        <p:spPr>
          <a:xfrm>
            <a:off x="836567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COMMERCIAL</a:t>
            </a:r>
          </a:p>
        </p:txBody>
      </p:sp>
      <p:sp>
        <p:nvSpPr>
          <p:cNvPr id="18" name="Text Placeholder 10">
            <a:extLst>
              <a:ext uri="{FF2B5EF4-FFF2-40B4-BE49-F238E27FC236}">
                <a16:creationId xmlns:a16="http://schemas.microsoft.com/office/drawing/2014/main" id="{D6EB660F-C419-A848-BE75-38DC63EC7F7D}"/>
              </a:ext>
            </a:extLst>
          </p:cNvPr>
          <p:cNvSpPr>
            <a:spLocks noGrp="1"/>
          </p:cNvSpPr>
          <p:nvPr>
            <p:ph type="body" sz="quarter" idx="18" hasCustomPrompt="1"/>
          </p:nvPr>
        </p:nvSpPr>
        <p:spPr>
          <a:xfrm>
            <a:off x="8365670" y="3733325"/>
            <a:ext cx="3199983" cy="2286000"/>
          </a:xfrm>
          <a:prstGeom prst="rect">
            <a:avLst/>
          </a:prstGeom>
        </p:spPr>
        <p:txBody>
          <a:bodyPr lIns="0" tIns="0" rIns="0" bIns="0"/>
          <a:lstStyle>
            <a:lvl1pPr marL="0" indent="0">
              <a:lnSpc>
                <a:spcPts val="1550"/>
              </a:lnSpc>
              <a:spcBef>
                <a:spcPts val="0"/>
              </a:spcBef>
              <a:buFont typeface="+mj-lt"/>
              <a:buNone/>
              <a:defRPr sz="1050" b="0" i="0">
                <a:solidFill>
                  <a:schemeClr val="tx1"/>
                </a:solidFill>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a:t>
            </a:r>
          </a:p>
        </p:txBody>
      </p:sp>
      <p:sp>
        <p:nvSpPr>
          <p:cNvPr id="20" name="Picture Placeholder 6">
            <a:extLst>
              <a:ext uri="{FF2B5EF4-FFF2-40B4-BE49-F238E27FC236}">
                <a16:creationId xmlns:a16="http://schemas.microsoft.com/office/drawing/2014/main" id="{46F17A5F-F29B-FD47-9747-C7440E51499F}"/>
              </a:ext>
            </a:extLst>
          </p:cNvPr>
          <p:cNvSpPr>
            <a:spLocks noGrp="1"/>
          </p:cNvSpPr>
          <p:nvPr>
            <p:ph type="pic" sz="quarter" idx="19" hasCustomPrompt="1"/>
          </p:nvPr>
        </p:nvSpPr>
        <p:spPr>
          <a:xfrm>
            <a:off x="68571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
        <p:nvSpPr>
          <p:cNvPr id="26" name="Picture Placeholder 6">
            <a:extLst>
              <a:ext uri="{FF2B5EF4-FFF2-40B4-BE49-F238E27FC236}">
                <a16:creationId xmlns:a16="http://schemas.microsoft.com/office/drawing/2014/main" id="{18E73433-FB3B-F64F-9EA3-3FF5517FBFED}"/>
              </a:ext>
            </a:extLst>
          </p:cNvPr>
          <p:cNvSpPr>
            <a:spLocks noGrp="1"/>
          </p:cNvSpPr>
          <p:nvPr>
            <p:ph type="pic" sz="quarter" idx="20" hasCustomPrompt="1"/>
          </p:nvPr>
        </p:nvSpPr>
        <p:spPr>
          <a:xfrm>
            <a:off x="452569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
        <p:nvSpPr>
          <p:cNvPr id="27" name="Picture Placeholder 6">
            <a:extLst>
              <a:ext uri="{FF2B5EF4-FFF2-40B4-BE49-F238E27FC236}">
                <a16:creationId xmlns:a16="http://schemas.microsoft.com/office/drawing/2014/main" id="{6185C570-4503-7A43-852A-9E5BD5C1D23C}"/>
              </a:ext>
            </a:extLst>
          </p:cNvPr>
          <p:cNvSpPr>
            <a:spLocks noGrp="1"/>
          </p:cNvSpPr>
          <p:nvPr>
            <p:ph type="pic" sz="quarter" idx="21" hasCustomPrompt="1"/>
          </p:nvPr>
        </p:nvSpPr>
        <p:spPr>
          <a:xfrm>
            <a:off x="836567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Tree>
    <p:extLst>
      <p:ext uri="{BB962C8B-B14F-4D97-AF65-F5344CB8AC3E}">
        <p14:creationId xmlns:p14="http://schemas.microsoft.com/office/powerpoint/2010/main" val="37001934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olumn_Sta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D04C5-FB77-2142-ADCA-F9D5804C074B}"/>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9" name="Rectangle 8">
            <a:extLst>
              <a:ext uri="{FF2B5EF4-FFF2-40B4-BE49-F238E27FC236}">
                <a16:creationId xmlns:a16="http://schemas.microsoft.com/office/drawing/2014/main" id="{8F02866C-1B89-6A40-83A1-F0CBBFAD1012}"/>
              </a:ext>
            </a:extLst>
          </p:cNvPr>
          <p:cNvSpPr/>
          <p:nvPr userDrawn="1"/>
        </p:nvSpPr>
        <p:spPr>
          <a:xfrm>
            <a:off x="457140" y="2086594"/>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Rectangle 11">
            <a:extLst>
              <a:ext uri="{FF2B5EF4-FFF2-40B4-BE49-F238E27FC236}">
                <a16:creationId xmlns:a16="http://schemas.microsoft.com/office/drawing/2014/main" id="{6082ABC9-C60B-5945-93E6-E006EF07310E}"/>
              </a:ext>
            </a:extLst>
          </p:cNvPr>
          <p:cNvSpPr/>
          <p:nvPr userDrawn="1"/>
        </p:nvSpPr>
        <p:spPr>
          <a:xfrm>
            <a:off x="4317438" y="2084197"/>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D3BC4F5C-1DD4-4B4C-A325-162C626D4684}"/>
              </a:ext>
            </a:extLst>
          </p:cNvPr>
          <p:cNvSpPr/>
          <p:nvPr userDrawn="1"/>
        </p:nvSpPr>
        <p:spPr>
          <a:xfrm>
            <a:off x="8137100" y="2084197"/>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hasCustomPrompt="1"/>
          </p:nvPr>
        </p:nvSpPr>
        <p:spPr>
          <a:xfrm>
            <a:off x="457140" y="914400"/>
            <a:ext cx="6857107" cy="1140995"/>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685711" y="5010277"/>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RESIDENTIAL FOR-SALE</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685711" y="5262735"/>
            <a:ext cx="3199983" cy="6858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13" name="Text Placeholder 10">
            <a:extLst>
              <a:ext uri="{FF2B5EF4-FFF2-40B4-BE49-F238E27FC236}">
                <a16:creationId xmlns:a16="http://schemas.microsoft.com/office/drawing/2014/main" id="{161C5002-D2A1-7840-9D6E-FA1A07A5CDEB}"/>
              </a:ext>
            </a:extLst>
          </p:cNvPr>
          <p:cNvSpPr>
            <a:spLocks noGrp="1"/>
          </p:cNvSpPr>
          <p:nvPr>
            <p:ph type="body" sz="quarter" idx="15" hasCustomPrompt="1"/>
          </p:nvPr>
        </p:nvSpPr>
        <p:spPr>
          <a:xfrm>
            <a:off x="4525691" y="5010277"/>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MULTIFAMILY</a:t>
            </a:r>
          </a:p>
        </p:txBody>
      </p:sp>
      <p:sp>
        <p:nvSpPr>
          <p:cNvPr id="15" name="Text Placeholder 10">
            <a:extLst>
              <a:ext uri="{FF2B5EF4-FFF2-40B4-BE49-F238E27FC236}">
                <a16:creationId xmlns:a16="http://schemas.microsoft.com/office/drawing/2014/main" id="{E216DEB9-24D2-4942-9EC4-5D28687DD927}"/>
              </a:ext>
            </a:extLst>
          </p:cNvPr>
          <p:cNvSpPr>
            <a:spLocks noGrp="1"/>
          </p:cNvSpPr>
          <p:nvPr>
            <p:ph type="body" sz="quarter" idx="16" hasCustomPrompt="1"/>
          </p:nvPr>
        </p:nvSpPr>
        <p:spPr>
          <a:xfrm>
            <a:off x="4525691" y="5262735"/>
            <a:ext cx="3199983" cy="6858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17" name="Text Placeholder 10">
            <a:extLst>
              <a:ext uri="{FF2B5EF4-FFF2-40B4-BE49-F238E27FC236}">
                <a16:creationId xmlns:a16="http://schemas.microsoft.com/office/drawing/2014/main" id="{E82B0643-CE48-1041-B69D-257A0CAE5923}"/>
              </a:ext>
            </a:extLst>
          </p:cNvPr>
          <p:cNvSpPr>
            <a:spLocks noGrp="1"/>
          </p:cNvSpPr>
          <p:nvPr>
            <p:ph type="body" sz="quarter" idx="17" hasCustomPrompt="1"/>
          </p:nvPr>
        </p:nvSpPr>
        <p:spPr>
          <a:xfrm>
            <a:off x="8365671" y="5010277"/>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COMMERCIAL</a:t>
            </a:r>
          </a:p>
        </p:txBody>
      </p:sp>
      <p:sp>
        <p:nvSpPr>
          <p:cNvPr id="18" name="Text Placeholder 10">
            <a:extLst>
              <a:ext uri="{FF2B5EF4-FFF2-40B4-BE49-F238E27FC236}">
                <a16:creationId xmlns:a16="http://schemas.microsoft.com/office/drawing/2014/main" id="{D6EB660F-C419-A848-BE75-38DC63EC7F7D}"/>
              </a:ext>
            </a:extLst>
          </p:cNvPr>
          <p:cNvSpPr>
            <a:spLocks noGrp="1"/>
          </p:cNvSpPr>
          <p:nvPr>
            <p:ph type="body" sz="quarter" idx="18" hasCustomPrompt="1"/>
          </p:nvPr>
        </p:nvSpPr>
        <p:spPr>
          <a:xfrm>
            <a:off x="8365670" y="5262735"/>
            <a:ext cx="3199983" cy="685800"/>
          </a:xfrm>
          <a:prstGeom prst="rect">
            <a:avLst/>
          </a:prstGeom>
        </p:spPr>
        <p:txBody>
          <a:bodyPr lIns="0" tIns="0" rIns="0" bIns="0"/>
          <a:lstStyle>
            <a:lvl1pPr marL="0" indent="0">
              <a:lnSpc>
                <a:spcPts val="1550"/>
              </a:lnSpc>
              <a:spcBef>
                <a:spcPts val="0"/>
              </a:spcBef>
              <a:buFont typeface="+mj-lt"/>
              <a:buNone/>
              <a:defRPr sz="1050" b="0" i="0">
                <a:solidFill>
                  <a:schemeClr val="tx1"/>
                </a:solidFill>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19" name="Picture Placeholder 6">
            <a:extLst>
              <a:ext uri="{FF2B5EF4-FFF2-40B4-BE49-F238E27FC236}">
                <a16:creationId xmlns:a16="http://schemas.microsoft.com/office/drawing/2014/main" id="{8CBA46DB-3D8A-5046-B4D2-F4AB931BF438}"/>
              </a:ext>
            </a:extLst>
          </p:cNvPr>
          <p:cNvSpPr>
            <a:spLocks noGrp="1"/>
          </p:cNvSpPr>
          <p:nvPr>
            <p:ph type="pic" sz="quarter" idx="19" hasCustomPrompt="1"/>
          </p:nvPr>
        </p:nvSpPr>
        <p:spPr>
          <a:xfrm>
            <a:off x="4525691" y="4507357"/>
            <a:ext cx="594283" cy="320040"/>
          </a:xfrm>
          <a:prstGeom prst="rect">
            <a:avLst/>
          </a:prstGeom>
          <a:solidFill>
            <a:schemeClr val="bg1">
              <a:lumMod val="50000"/>
            </a:schemeClr>
          </a:solidFill>
        </p:spPr>
        <p:txBody>
          <a:bodyPr anchor="ctr"/>
          <a:lstStyle>
            <a:lvl1pPr marL="0" indent="0" algn="ctr">
              <a:lnSpc>
                <a:spcPct val="100000"/>
              </a:lnSpc>
              <a:spcBef>
                <a:spcPts val="0"/>
              </a:spcBef>
              <a:buNone/>
              <a:defRPr sz="800">
                <a:solidFill>
                  <a:schemeClr val="bg1"/>
                </a:solidFill>
              </a:defRPr>
            </a:lvl1pPr>
          </a:lstStyle>
          <a:p>
            <a:r>
              <a:rPr lang="en-US" dirty="0"/>
              <a:t>Insert Icon Here</a:t>
            </a:r>
          </a:p>
        </p:txBody>
      </p:sp>
      <p:sp>
        <p:nvSpPr>
          <p:cNvPr id="21" name="Picture Placeholder 6">
            <a:extLst>
              <a:ext uri="{FF2B5EF4-FFF2-40B4-BE49-F238E27FC236}">
                <a16:creationId xmlns:a16="http://schemas.microsoft.com/office/drawing/2014/main" id="{20803E23-70BB-774A-BC80-D719B612C32A}"/>
              </a:ext>
            </a:extLst>
          </p:cNvPr>
          <p:cNvSpPr>
            <a:spLocks noGrp="1"/>
          </p:cNvSpPr>
          <p:nvPr>
            <p:ph type="pic" sz="quarter" idx="20" hasCustomPrompt="1"/>
          </p:nvPr>
        </p:nvSpPr>
        <p:spPr>
          <a:xfrm>
            <a:off x="685711" y="4507357"/>
            <a:ext cx="594283" cy="320040"/>
          </a:xfrm>
          <a:prstGeom prst="rect">
            <a:avLst/>
          </a:prstGeom>
          <a:solidFill>
            <a:schemeClr val="bg1">
              <a:lumMod val="50000"/>
            </a:schemeClr>
          </a:solidFill>
        </p:spPr>
        <p:txBody>
          <a:bodyPr anchor="ctr"/>
          <a:lstStyle>
            <a:lvl1pPr marL="0" indent="0" algn="ctr">
              <a:lnSpc>
                <a:spcPct val="100000"/>
              </a:lnSpc>
              <a:spcBef>
                <a:spcPts val="0"/>
              </a:spcBef>
              <a:buNone/>
              <a:defRPr sz="800">
                <a:solidFill>
                  <a:schemeClr val="bg1"/>
                </a:solidFill>
              </a:defRPr>
            </a:lvl1pPr>
          </a:lstStyle>
          <a:p>
            <a:r>
              <a:rPr lang="en-US" dirty="0"/>
              <a:t>Insert Icon Here</a:t>
            </a:r>
          </a:p>
        </p:txBody>
      </p:sp>
      <p:sp>
        <p:nvSpPr>
          <p:cNvPr id="22" name="Picture Placeholder 6">
            <a:extLst>
              <a:ext uri="{FF2B5EF4-FFF2-40B4-BE49-F238E27FC236}">
                <a16:creationId xmlns:a16="http://schemas.microsoft.com/office/drawing/2014/main" id="{0F5B6352-377E-F646-AE2E-827D972CD592}"/>
              </a:ext>
            </a:extLst>
          </p:cNvPr>
          <p:cNvSpPr>
            <a:spLocks noGrp="1"/>
          </p:cNvSpPr>
          <p:nvPr>
            <p:ph type="pic" sz="quarter" idx="21" hasCustomPrompt="1"/>
          </p:nvPr>
        </p:nvSpPr>
        <p:spPr>
          <a:xfrm>
            <a:off x="8365671" y="4507357"/>
            <a:ext cx="594283" cy="320040"/>
          </a:xfrm>
          <a:prstGeom prst="rect">
            <a:avLst/>
          </a:prstGeom>
          <a:solidFill>
            <a:schemeClr val="bg1">
              <a:lumMod val="50000"/>
            </a:schemeClr>
          </a:solidFill>
        </p:spPr>
        <p:txBody>
          <a:bodyPr anchor="ctr"/>
          <a:lstStyle>
            <a:lvl1pPr marL="0" indent="0" algn="ctr">
              <a:lnSpc>
                <a:spcPct val="100000"/>
              </a:lnSpc>
              <a:spcBef>
                <a:spcPts val="0"/>
              </a:spcBef>
              <a:buNone/>
              <a:defRPr sz="800">
                <a:solidFill>
                  <a:schemeClr val="bg1"/>
                </a:solidFill>
              </a:defRPr>
            </a:lvl1pPr>
          </a:lstStyle>
          <a:p>
            <a:r>
              <a:rPr lang="en-US" dirty="0"/>
              <a:t>Insert Icon Here</a:t>
            </a:r>
          </a:p>
        </p:txBody>
      </p:sp>
      <p:sp>
        <p:nvSpPr>
          <p:cNvPr id="23" name="Text Placeholder 10">
            <a:extLst>
              <a:ext uri="{FF2B5EF4-FFF2-40B4-BE49-F238E27FC236}">
                <a16:creationId xmlns:a16="http://schemas.microsoft.com/office/drawing/2014/main" id="{7B7D25EF-3A63-8E42-96E4-736ABFC7497B}"/>
              </a:ext>
            </a:extLst>
          </p:cNvPr>
          <p:cNvSpPr>
            <a:spLocks noGrp="1"/>
          </p:cNvSpPr>
          <p:nvPr>
            <p:ph type="body" sz="quarter" idx="22" hasCustomPrompt="1"/>
          </p:nvPr>
        </p:nvSpPr>
        <p:spPr>
          <a:xfrm>
            <a:off x="685711" y="3061652"/>
            <a:ext cx="3199983" cy="515526"/>
          </a:xfrm>
          <a:prstGeom prst="rect">
            <a:avLst/>
          </a:prstGeom>
        </p:spPr>
        <p:txBody>
          <a:bodyPr lIns="0" tIns="0" rIns="0" bIns="0" anchor="ctr">
            <a:spAutoFit/>
          </a:bodyPr>
          <a:lstStyle>
            <a:lvl1pPr marL="0" indent="0">
              <a:lnSpc>
                <a:spcPct val="100000"/>
              </a:lnSpc>
              <a:spcBef>
                <a:spcPts val="0"/>
              </a:spcBef>
              <a:buNone/>
              <a:defRPr sz="3349" b="1" i="0">
                <a:solidFill>
                  <a:schemeClr val="accent5"/>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$13,039,393</a:t>
            </a:r>
          </a:p>
        </p:txBody>
      </p:sp>
      <p:sp>
        <p:nvSpPr>
          <p:cNvPr id="24" name="Text Placeholder 10">
            <a:extLst>
              <a:ext uri="{FF2B5EF4-FFF2-40B4-BE49-F238E27FC236}">
                <a16:creationId xmlns:a16="http://schemas.microsoft.com/office/drawing/2014/main" id="{5F330188-5B41-EB40-80C5-2DBA90E37C52}"/>
              </a:ext>
            </a:extLst>
          </p:cNvPr>
          <p:cNvSpPr>
            <a:spLocks noGrp="1"/>
          </p:cNvSpPr>
          <p:nvPr>
            <p:ph type="body" sz="quarter" idx="23" hasCustomPrompt="1"/>
          </p:nvPr>
        </p:nvSpPr>
        <p:spPr>
          <a:xfrm>
            <a:off x="4525691" y="3061652"/>
            <a:ext cx="3199983" cy="515526"/>
          </a:xfrm>
          <a:prstGeom prst="rect">
            <a:avLst/>
          </a:prstGeom>
        </p:spPr>
        <p:txBody>
          <a:bodyPr lIns="0" tIns="0" rIns="0" bIns="0" anchor="ctr">
            <a:spAutoFit/>
          </a:bodyPr>
          <a:lstStyle>
            <a:lvl1pPr marL="0" indent="0">
              <a:lnSpc>
                <a:spcPct val="100000"/>
              </a:lnSpc>
              <a:spcBef>
                <a:spcPts val="0"/>
              </a:spcBef>
              <a:buNone/>
              <a:defRPr sz="3349" b="1" i="0">
                <a:solidFill>
                  <a:schemeClr val="accent5"/>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$25,356</a:t>
            </a:r>
          </a:p>
        </p:txBody>
      </p:sp>
      <p:sp>
        <p:nvSpPr>
          <p:cNvPr id="28" name="Text Placeholder 10">
            <a:extLst>
              <a:ext uri="{FF2B5EF4-FFF2-40B4-BE49-F238E27FC236}">
                <a16:creationId xmlns:a16="http://schemas.microsoft.com/office/drawing/2014/main" id="{07CB9CC2-E223-3845-85FA-FC6B85C4C376}"/>
              </a:ext>
            </a:extLst>
          </p:cNvPr>
          <p:cNvSpPr>
            <a:spLocks noGrp="1"/>
          </p:cNvSpPr>
          <p:nvPr>
            <p:ph type="body" sz="quarter" idx="24" hasCustomPrompt="1"/>
          </p:nvPr>
        </p:nvSpPr>
        <p:spPr>
          <a:xfrm>
            <a:off x="8365671" y="2711556"/>
            <a:ext cx="3199983" cy="1215718"/>
          </a:xfrm>
          <a:prstGeom prst="rect">
            <a:avLst/>
          </a:prstGeom>
        </p:spPr>
        <p:txBody>
          <a:bodyPr lIns="0" tIns="0" rIns="0" bIns="0" anchor="ctr">
            <a:spAutoFit/>
          </a:bodyPr>
          <a:lstStyle>
            <a:lvl1pPr marL="0" indent="0">
              <a:lnSpc>
                <a:spcPct val="100000"/>
              </a:lnSpc>
              <a:spcBef>
                <a:spcPts val="0"/>
              </a:spcBef>
              <a:buNone/>
              <a:defRPr sz="7898" b="1" i="0">
                <a:solidFill>
                  <a:schemeClr val="accent5"/>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100%</a:t>
            </a:r>
          </a:p>
        </p:txBody>
      </p:sp>
    </p:spTree>
    <p:extLst>
      <p:ext uri="{BB962C8B-B14F-4D97-AF65-F5344CB8AC3E}">
        <p14:creationId xmlns:p14="http://schemas.microsoft.com/office/powerpoint/2010/main" val="11829525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Callouts">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D121998A-31F0-1C4E-BA83-B7907C357CCA}"/>
              </a:ext>
            </a:extLst>
          </p:cNvPr>
          <p:cNvPicPr>
            <a:picLocks noChangeAspect="1"/>
          </p:cNvPicPr>
          <p:nvPr userDrawn="1"/>
        </p:nvPicPr>
        <p:blipFill>
          <a:blip r:embed="rId2"/>
          <a:stretch>
            <a:fillRect/>
          </a:stretch>
        </p:blipFill>
        <p:spPr>
          <a:xfrm>
            <a:off x="0" y="0"/>
            <a:ext cx="12190413" cy="6858000"/>
          </a:xfrm>
          <a:prstGeom prst="rect">
            <a:avLst/>
          </a:prstGeom>
        </p:spPr>
      </p:pic>
      <p:sp>
        <p:nvSpPr>
          <p:cNvPr id="9" name="Rectangle 8">
            <a:extLst>
              <a:ext uri="{FF2B5EF4-FFF2-40B4-BE49-F238E27FC236}">
                <a16:creationId xmlns:a16="http://schemas.microsoft.com/office/drawing/2014/main" id="{01EDC4EB-3F1A-CD4D-9398-2464E8C704A9}"/>
              </a:ext>
            </a:extLst>
          </p:cNvPr>
          <p:cNvSpPr/>
          <p:nvPr userDrawn="1"/>
        </p:nvSpPr>
        <p:spPr>
          <a:xfrm>
            <a:off x="4251406" y="2084832"/>
            <a:ext cx="3657124" cy="196596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0" name="Rectangle 9">
            <a:extLst>
              <a:ext uri="{FF2B5EF4-FFF2-40B4-BE49-F238E27FC236}">
                <a16:creationId xmlns:a16="http://schemas.microsoft.com/office/drawing/2014/main" id="{0D23F401-3BFB-4047-BB8A-42E00680E7C5}"/>
              </a:ext>
            </a:extLst>
          </p:cNvPr>
          <p:cNvSpPr/>
          <p:nvPr userDrawn="1"/>
        </p:nvSpPr>
        <p:spPr>
          <a:xfrm>
            <a:off x="4251406" y="4233672"/>
            <a:ext cx="3657124" cy="196596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Rectangle 14">
            <a:extLst>
              <a:ext uri="{FF2B5EF4-FFF2-40B4-BE49-F238E27FC236}">
                <a16:creationId xmlns:a16="http://schemas.microsoft.com/office/drawing/2014/main" id="{BD882659-3A54-CA4F-8514-6FA99ED6A89C}"/>
              </a:ext>
            </a:extLst>
          </p:cNvPr>
          <p:cNvSpPr/>
          <p:nvPr userDrawn="1"/>
        </p:nvSpPr>
        <p:spPr>
          <a:xfrm>
            <a:off x="8090042" y="2084832"/>
            <a:ext cx="3657124" cy="196596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62E25F4E-5C58-9F45-BDA0-FCCA14808C92}"/>
              </a:ext>
            </a:extLst>
          </p:cNvPr>
          <p:cNvSpPr/>
          <p:nvPr userDrawn="1"/>
        </p:nvSpPr>
        <p:spPr>
          <a:xfrm>
            <a:off x="8090042" y="4233672"/>
            <a:ext cx="3657124" cy="196596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40" y="2084832"/>
            <a:ext cx="3657124" cy="457200"/>
          </a:xfrm>
          <a:prstGeom prst="rect">
            <a:avLst/>
          </a:prstGeom>
        </p:spPr>
        <p:txBody>
          <a:bodyPr lIns="0" tIns="0" rIns="0" bIns="0"/>
          <a:lstStyle>
            <a:lvl1pPr marL="0" marR="0" indent="0" algn="l" defTabSz="914217" rtl="0" eaLnBrk="1" fontAlgn="auto" latinLnBrk="0" hangingPunct="1">
              <a:lnSpc>
                <a:spcPts val="1900"/>
              </a:lnSpc>
              <a:spcBef>
                <a:spcPts val="0"/>
              </a:spcBef>
              <a:spcAft>
                <a:spcPts val="0"/>
              </a:spcAft>
              <a:buClrTx/>
              <a:buSzTx/>
              <a:buFont typeface="Arial" panose="020B0604020202020204" pitchFamily="34" charset="0"/>
              <a:buNone/>
              <a:tabLst/>
              <a:defRPr sz="1050" b="0" i="0">
                <a:latin typeface="GT Walsheim Bold" panose="02000503030000020003" pitchFamily="2" charset="77"/>
              </a:defRPr>
            </a:lvl1pPr>
            <a:lvl2pPr>
              <a:buNone/>
              <a:defRPr/>
            </a:lvl2pPr>
            <a:lvl3pPr>
              <a:buNone/>
              <a:defRPr/>
            </a:lvl3pPr>
            <a:lvl4pPr>
              <a:buNone/>
              <a:defRPr/>
            </a:lvl4pPr>
            <a:lvl5pPr>
              <a:buNone/>
              <a:defRPr/>
            </a:lvl5pPr>
          </a:lstStyle>
          <a:p>
            <a:pPr marL="0" marR="0" lvl="0" indent="0" algn="l" defTabSz="914217" rtl="0" eaLnBrk="1" fontAlgn="auto" latinLnBrk="0" hangingPunct="1">
              <a:lnSpc>
                <a:spcPts val="1900"/>
              </a:lnSpc>
              <a:spcBef>
                <a:spcPts val="0"/>
              </a:spcBef>
              <a:spcAft>
                <a:spcPts val="0"/>
              </a:spcAft>
              <a:buClrTx/>
              <a:buSzTx/>
              <a:buFont typeface="Arial" panose="020B0604020202020204" pitchFamily="34" charset="0"/>
              <a:buNone/>
              <a:tabLst/>
              <a:defRPr/>
            </a:pPr>
            <a:r>
              <a:rPr lang="en-US" dirty="0"/>
              <a:t>H3 HEADLINE GT WALSHEIM BOLD 21PT</a:t>
            </a:r>
          </a:p>
          <a:p>
            <a:pPr lvl="0"/>
            <a:r>
              <a:rPr lang="en-US" dirty="0"/>
              <a:t>LET US HELP YOU DEVELOP A CLEAR PATH TO SUCCESS.</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457140" y="2651760"/>
            <a:ext cx="3657124" cy="3547872"/>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eanj</a:t>
            </a:r>
            <a:r>
              <a:rPr lang="en-US" dirty="0"/>
              <a:t> um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p>
        </p:txBody>
      </p:sp>
      <p:sp>
        <p:nvSpPr>
          <p:cNvPr id="17" name="Text Placeholder 10">
            <a:extLst>
              <a:ext uri="{FF2B5EF4-FFF2-40B4-BE49-F238E27FC236}">
                <a16:creationId xmlns:a16="http://schemas.microsoft.com/office/drawing/2014/main" id="{570CE66D-0B6B-1A47-B07E-348E51C50D78}"/>
              </a:ext>
            </a:extLst>
          </p:cNvPr>
          <p:cNvSpPr>
            <a:spLocks noGrp="1"/>
          </p:cNvSpPr>
          <p:nvPr>
            <p:ph type="body" sz="quarter" idx="15" hasCustomPrompt="1"/>
          </p:nvPr>
        </p:nvSpPr>
        <p:spPr>
          <a:xfrm>
            <a:off x="4525691" y="2587752"/>
            <a:ext cx="3108555"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MARKET SHARE ANALYSIS</a:t>
            </a:r>
          </a:p>
        </p:txBody>
      </p:sp>
      <p:sp>
        <p:nvSpPr>
          <p:cNvPr id="18" name="Text Placeholder 10">
            <a:extLst>
              <a:ext uri="{FF2B5EF4-FFF2-40B4-BE49-F238E27FC236}">
                <a16:creationId xmlns:a16="http://schemas.microsoft.com/office/drawing/2014/main" id="{B3F75936-5979-5743-BEA1-43C45CB3033E}"/>
              </a:ext>
            </a:extLst>
          </p:cNvPr>
          <p:cNvSpPr>
            <a:spLocks noGrp="1"/>
          </p:cNvSpPr>
          <p:nvPr>
            <p:ph type="body" sz="quarter" idx="16" hasCustomPrompt="1"/>
          </p:nvPr>
        </p:nvSpPr>
        <p:spPr>
          <a:xfrm>
            <a:off x="4525691" y="2856884"/>
            <a:ext cx="310855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24" name="Text Placeholder 10">
            <a:extLst>
              <a:ext uri="{FF2B5EF4-FFF2-40B4-BE49-F238E27FC236}">
                <a16:creationId xmlns:a16="http://schemas.microsoft.com/office/drawing/2014/main" id="{6E3E8FF0-DACC-7A4E-8C7E-4B09E8EC7B27}"/>
              </a:ext>
            </a:extLst>
          </p:cNvPr>
          <p:cNvSpPr>
            <a:spLocks noGrp="1"/>
          </p:cNvSpPr>
          <p:nvPr>
            <p:ph type="body" sz="quarter" idx="19" hasCustomPrompt="1"/>
          </p:nvPr>
        </p:nvSpPr>
        <p:spPr>
          <a:xfrm>
            <a:off x="4525691" y="4645152"/>
            <a:ext cx="3108555" cy="45720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PRODUCT INNOVATION </a:t>
            </a:r>
            <a:br>
              <a:rPr lang="en-US" dirty="0"/>
            </a:br>
            <a:r>
              <a:rPr lang="en-US" dirty="0"/>
              <a:t>&amp; ANALYSIS</a:t>
            </a:r>
          </a:p>
        </p:txBody>
      </p:sp>
      <p:sp>
        <p:nvSpPr>
          <p:cNvPr id="25" name="Text Placeholder 10">
            <a:extLst>
              <a:ext uri="{FF2B5EF4-FFF2-40B4-BE49-F238E27FC236}">
                <a16:creationId xmlns:a16="http://schemas.microsoft.com/office/drawing/2014/main" id="{EA0E219D-BB0F-E148-9426-42506CBE44B5}"/>
              </a:ext>
            </a:extLst>
          </p:cNvPr>
          <p:cNvSpPr>
            <a:spLocks noGrp="1"/>
          </p:cNvSpPr>
          <p:nvPr>
            <p:ph type="body" sz="quarter" idx="20" hasCustomPrompt="1"/>
          </p:nvPr>
        </p:nvSpPr>
        <p:spPr>
          <a:xfrm>
            <a:off x="4525691" y="5129784"/>
            <a:ext cx="310855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28" name="Text Placeholder 10">
            <a:extLst>
              <a:ext uri="{FF2B5EF4-FFF2-40B4-BE49-F238E27FC236}">
                <a16:creationId xmlns:a16="http://schemas.microsoft.com/office/drawing/2014/main" id="{5A0641B1-73E6-5642-BBBC-D4927E52A07D}"/>
              </a:ext>
            </a:extLst>
          </p:cNvPr>
          <p:cNvSpPr>
            <a:spLocks noGrp="1"/>
          </p:cNvSpPr>
          <p:nvPr>
            <p:ph type="body" sz="quarter" idx="21" hasCustomPrompt="1"/>
          </p:nvPr>
        </p:nvSpPr>
        <p:spPr>
          <a:xfrm>
            <a:off x="8365671" y="4645152"/>
            <a:ext cx="3108555"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MARKET SEGMENT FORECASTS</a:t>
            </a:r>
          </a:p>
        </p:txBody>
      </p:sp>
      <p:sp>
        <p:nvSpPr>
          <p:cNvPr id="29" name="Text Placeholder 10">
            <a:extLst>
              <a:ext uri="{FF2B5EF4-FFF2-40B4-BE49-F238E27FC236}">
                <a16:creationId xmlns:a16="http://schemas.microsoft.com/office/drawing/2014/main" id="{8970C1C5-EE34-0C44-9DC1-9679BA23F890}"/>
              </a:ext>
            </a:extLst>
          </p:cNvPr>
          <p:cNvSpPr>
            <a:spLocks noGrp="1"/>
          </p:cNvSpPr>
          <p:nvPr>
            <p:ph type="body" sz="quarter" idx="22" hasCustomPrompt="1"/>
          </p:nvPr>
        </p:nvSpPr>
        <p:spPr>
          <a:xfrm>
            <a:off x="8365671" y="4924044"/>
            <a:ext cx="310855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32" name="Text Placeholder 10">
            <a:extLst>
              <a:ext uri="{FF2B5EF4-FFF2-40B4-BE49-F238E27FC236}">
                <a16:creationId xmlns:a16="http://schemas.microsoft.com/office/drawing/2014/main" id="{D1CC8E5C-39E9-C743-A06B-2C73DED82CE4}"/>
              </a:ext>
            </a:extLst>
          </p:cNvPr>
          <p:cNvSpPr>
            <a:spLocks noGrp="1"/>
          </p:cNvSpPr>
          <p:nvPr>
            <p:ph type="body" sz="quarter" idx="23" hasCustomPrompt="1"/>
          </p:nvPr>
        </p:nvSpPr>
        <p:spPr>
          <a:xfrm>
            <a:off x="8365671" y="2587752"/>
            <a:ext cx="3108555"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DISTRIBUTION STRATEGY</a:t>
            </a:r>
          </a:p>
        </p:txBody>
      </p:sp>
      <p:sp>
        <p:nvSpPr>
          <p:cNvPr id="33" name="Text Placeholder 10">
            <a:extLst>
              <a:ext uri="{FF2B5EF4-FFF2-40B4-BE49-F238E27FC236}">
                <a16:creationId xmlns:a16="http://schemas.microsoft.com/office/drawing/2014/main" id="{06944182-1AF2-9440-B56C-C1920C94FB35}"/>
              </a:ext>
            </a:extLst>
          </p:cNvPr>
          <p:cNvSpPr>
            <a:spLocks noGrp="1"/>
          </p:cNvSpPr>
          <p:nvPr>
            <p:ph type="body" sz="quarter" idx="24" hasCustomPrompt="1"/>
          </p:nvPr>
        </p:nvSpPr>
        <p:spPr>
          <a:xfrm>
            <a:off x="8365671" y="2856884"/>
            <a:ext cx="310855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22" name="Title 1">
            <a:extLst>
              <a:ext uri="{FF2B5EF4-FFF2-40B4-BE49-F238E27FC236}">
                <a16:creationId xmlns:a16="http://schemas.microsoft.com/office/drawing/2014/main" id="{065B6EAA-FAAD-104C-9910-0D6D5D6E3A63}"/>
              </a:ext>
            </a:extLst>
          </p:cNvPr>
          <p:cNvSpPr>
            <a:spLocks noGrp="1"/>
          </p:cNvSpPr>
          <p:nvPr>
            <p:ph type="title" hasCustomPrompt="1"/>
          </p:nvPr>
        </p:nvSpPr>
        <p:spPr>
          <a:xfrm>
            <a:off x="457140" y="914400"/>
            <a:ext cx="6857107" cy="1140995"/>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Tree>
    <p:extLst>
      <p:ext uri="{BB962C8B-B14F-4D97-AF65-F5344CB8AC3E}">
        <p14:creationId xmlns:p14="http://schemas.microsoft.com/office/powerpoint/2010/main" val="2288333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rot="10800000">
            <a:off x="793" y="-1"/>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Tree>
    <p:extLst>
      <p:ext uri="{BB962C8B-B14F-4D97-AF65-F5344CB8AC3E}">
        <p14:creationId xmlns:p14="http://schemas.microsoft.com/office/powerpoint/2010/main" val="272240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2">
    <p:bg>
      <p:bgPr>
        <a:solidFill>
          <a:srgbClr val="E9FAF4"/>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13A71-0B4A-8543-B214-5852CEE1D2EE}"/>
              </a:ext>
            </a:extLst>
          </p:cNvPr>
          <p:cNvPicPr>
            <a:picLocks noChangeAspect="1"/>
          </p:cNvPicPr>
          <p:nvPr userDrawn="1"/>
        </p:nvPicPr>
        <p:blipFill>
          <a:blip r:embed="rId2"/>
          <a:srcRect/>
          <a:stretch/>
        </p:blipFill>
        <p:spPr>
          <a:xfrm>
            <a:off x="793" y="0"/>
            <a:ext cx="12190413" cy="6858000"/>
          </a:xfrm>
          <a:prstGeom prst="rect">
            <a:avLst/>
          </a:prstGeom>
        </p:spPr>
      </p:pic>
      <p:sp>
        <p:nvSpPr>
          <p:cNvPr id="6" name="Text Placeholder 10">
            <a:extLst>
              <a:ext uri="{FF2B5EF4-FFF2-40B4-BE49-F238E27FC236}">
                <a16:creationId xmlns:a16="http://schemas.microsoft.com/office/drawing/2014/main" id="{C693B1C9-CBEF-2D49-BD18-D7DF5A1AB7C7}"/>
              </a:ext>
            </a:extLst>
          </p:cNvPr>
          <p:cNvSpPr>
            <a:spLocks noGrp="1"/>
          </p:cNvSpPr>
          <p:nvPr>
            <p:ph type="body" sz="quarter" idx="13" hasCustomPrompt="1"/>
          </p:nvPr>
        </p:nvSpPr>
        <p:spPr>
          <a:xfrm>
            <a:off x="457140" y="4160520"/>
            <a:ext cx="4571405" cy="463435"/>
          </a:xfrm>
          <a:prstGeom prst="rect">
            <a:avLst/>
          </a:prstGeom>
        </p:spPr>
        <p:txBody>
          <a:bodyPr lIns="0" tIns="0" rIns="0" bIns="0"/>
          <a:lstStyle>
            <a:lvl1pPr marL="0" indent="0">
              <a:lnSpc>
                <a:spcPct val="100000"/>
              </a:lnSpc>
              <a:spcBef>
                <a:spcPts val="0"/>
              </a:spcBef>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PRESENTED BY: FULL NAME</a:t>
            </a:r>
          </a:p>
          <a:p>
            <a:pPr lvl="0"/>
            <a:r>
              <a:rPr lang="en-US" dirty="0"/>
              <a:t>09/00/2020</a:t>
            </a:r>
          </a:p>
        </p:txBody>
      </p:sp>
      <p:sp>
        <p:nvSpPr>
          <p:cNvPr id="7" name="Text Placeholder 12">
            <a:extLst>
              <a:ext uri="{FF2B5EF4-FFF2-40B4-BE49-F238E27FC236}">
                <a16:creationId xmlns:a16="http://schemas.microsoft.com/office/drawing/2014/main" id="{80AA1182-6B0D-9B44-BA98-E6261CD12B4D}"/>
              </a:ext>
            </a:extLst>
          </p:cNvPr>
          <p:cNvSpPr>
            <a:spLocks noGrp="1"/>
          </p:cNvSpPr>
          <p:nvPr>
            <p:ph type="body" sz="quarter" idx="18" hasCustomPrompt="1"/>
          </p:nvPr>
        </p:nvSpPr>
        <p:spPr>
          <a:xfrm>
            <a:off x="457140" y="2514600"/>
            <a:ext cx="4571405" cy="1371600"/>
          </a:xfrm>
          <a:prstGeom prst="rect">
            <a:avLst/>
          </a:prstGeom>
        </p:spPr>
        <p:txBody>
          <a:bodyPr lIns="0" tIns="0" rIns="0" bIns="0"/>
          <a:lstStyle>
            <a:lvl1pPr marL="0" indent="0">
              <a:lnSpc>
                <a:spcPct val="100000"/>
              </a:lnSpc>
              <a:spcBef>
                <a:spcPts val="0"/>
              </a:spcBef>
              <a:buFontTx/>
              <a:buNone/>
              <a:defRPr sz="44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Building the future of housing</a:t>
            </a:r>
          </a:p>
        </p:txBody>
      </p:sp>
      <p:pic>
        <p:nvPicPr>
          <p:cNvPr id="8" name="Picture 7">
            <a:extLst>
              <a:ext uri="{FF2B5EF4-FFF2-40B4-BE49-F238E27FC236}">
                <a16:creationId xmlns:a16="http://schemas.microsoft.com/office/drawing/2014/main" id="{5320527E-84BB-450F-895F-CE6D0DE91E85}"/>
              </a:ext>
            </a:extLst>
          </p:cNvPr>
          <p:cNvPicPr>
            <a:picLocks noChangeAspect="1"/>
          </p:cNvPicPr>
          <p:nvPr userDrawn="1"/>
        </p:nvPicPr>
        <p:blipFill>
          <a:blip r:embed="rId3"/>
          <a:stretch>
            <a:fillRect/>
          </a:stretch>
        </p:blipFill>
        <p:spPr>
          <a:xfrm>
            <a:off x="274284" y="203301"/>
            <a:ext cx="1737134" cy="566251"/>
          </a:xfrm>
          <a:prstGeom prst="rect">
            <a:avLst/>
          </a:prstGeom>
        </p:spPr>
      </p:pic>
    </p:spTree>
    <p:extLst>
      <p:ext uri="{BB962C8B-B14F-4D97-AF65-F5344CB8AC3E}">
        <p14:creationId xmlns:p14="http://schemas.microsoft.com/office/powerpoint/2010/main" val="4058801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eadline_1_Column_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9" name="Rectangle 8">
            <a:extLst>
              <a:ext uri="{FF2B5EF4-FFF2-40B4-BE49-F238E27FC236}">
                <a16:creationId xmlns:a16="http://schemas.microsoft.com/office/drawing/2014/main" id="{32C32141-EFF1-584B-BE0B-AAE9AEF3949B}"/>
              </a:ext>
            </a:extLst>
          </p:cNvPr>
          <p:cNvSpPr/>
          <p:nvPr userDrawn="1"/>
        </p:nvSpPr>
        <p:spPr>
          <a:xfrm>
            <a:off x="457140" y="1965960"/>
            <a:ext cx="3702838" cy="44577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685711" y="2212848"/>
            <a:ext cx="3108555"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685711" y="2596896"/>
            <a:ext cx="3108555" cy="352044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0" name="Picture Placeholder 6">
            <a:extLst>
              <a:ext uri="{FF2B5EF4-FFF2-40B4-BE49-F238E27FC236}">
                <a16:creationId xmlns:a16="http://schemas.microsoft.com/office/drawing/2014/main" id="{6D545470-D59A-DD43-92F3-7DCAA696367A}"/>
              </a:ext>
            </a:extLst>
          </p:cNvPr>
          <p:cNvSpPr>
            <a:spLocks noGrp="1"/>
          </p:cNvSpPr>
          <p:nvPr>
            <p:ph type="pic" sz="quarter" idx="17" hasCustomPrompt="1"/>
          </p:nvPr>
        </p:nvSpPr>
        <p:spPr>
          <a:xfrm>
            <a:off x="4159978" y="1965960"/>
            <a:ext cx="7588532" cy="44577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15" name="Title 1">
            <a:extLst>
              <a:ext uri="{FF2B5EF4-FFF2-40B4-BE49-F238E27FC236}">
                <a16:creationId xmlns:a16="http://schemas.microsoft.com/office/drawing/2014/main" id="{FD602161-42C1-8A43-A729-1CC8468D6455}"/>
              </a:ext>
            </a:extLst>
          </p:cNvPr>
          <p:cNvSpPr>
            <a:spLocks noGrp="1"/>
          </p:cNvSpPr>
          <p:nvPr>
            <p:ph type="title" hasCustomPrompt="1"/>
          </p:nvPr>
        </p:nvSpPr>
        <p:spPr>
          <a:xfrm>
            <a:off x="457140" y="914401"/>
            <a:ext cx="6857107" cy="10515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Tree>
    <p:extLst>
      <p:ext uri="{BB962C8B-B14F-4D97-AF65-F5344CB8AC3E}">
        <p14:creationId xmlns:p14="http://schemas.microsoft.com/office/powerpoint/2010/main" val="3992725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Columns_Charts">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06F666F-09C7-AC4C-9446-1691AE618FD7}"/>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9" name="Title 1">
            <a:extLst>
              <a:ext uri="{FF2B5EF4-FFF2-40B4-BE49-F238E27FC236}">
                <a16:creationId xmlns:a16="http://schemas.microsoft.com/office/drawing/2014/main" id="{765D43A9-7B4D-464A-A86A-D72BA2DC4DA6}"/>
              </a:ext>
            </a:extLst>
          </p:cNvPr>
          <p:cNvSpPr>
            <a:spLocks noGrp="1"/>
          </p:cNvSpPr>
          <p:nvPr>
            <p:ph type="title" hasCustomPrompt="1"/>
          </p:nvPr>
        </p:nvSpPr>
        <p:spPr>
          <a:xfrm>
            <a:off x="457140" y="914400"/>
            <a:ext cx="9599950" cy="548640"/>
          </a:xfrm>
          <a:prstGeom prst="rect">
            <a:avLst/>
          </a:prstGeom>
        </p:spPr>
        <p:txBody>
          <a:bodyPr lIns="0" tIns="0" rIns="0" bIns="0"/>
          <a:lstStyle>
            <a:lvl1pPr>
              <a:lnSpc>
                <a:spcPct val="100000"/>
              </a:lnSpc>
              <a:defRPr sz="2500"/>
            </a:lvl1pPr>
          </a:lstStyle>
          <a:p>
            <a:r>
              <a:rPr lang="en-US" dirty="0"/>
              <a:t>H2 headline Nib Regular 50pt</a:t>
            </a:r>
          </a:p>
        </p:txBody>
      </p:sp>
      <p:sp>
        <p:nvSpPr>
          <p:cNvPr id="13" name="Text Placeholder 10">
            <a:extLst>
              <a:ext uri="{FF2B5EF4-FFF2-40B4-BE49-F238E27FC236}">
                <a16:creationId xmlns:a16="http://schemas.microsoft.com/office/drawing/2014/main" id="{A4CABAE8-ADC9-7249-B18E-0516A10DAB3A}"/>
              </a:ext>
            </a:extLst>
          </p:cNvPr>
          <p:cNvSpPr>
            <a:spLocks noGrp="1"/>
          </p:cNvSpPr>
          <p:nvPr>
            <p:ph type="body" sz="quarter" idx="13" hasCustomPrompt="1"/>
          </p:nvPr>
        </p:nvSpPr>
        <p:spPr>
          <a:xfrm>
            <a:off x="457140" y="1490472"/>
            <a:ext cx="959995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 HERE</a:t>
            </a:r>
          </a:p>
        </p:txBody>
      </p:sp>
      <p:sp>
        <p:nvSpPr>
          <p:cNvPr id="15" name="Text Placeholder 10">
            <a:extLst>
              <a:ext uri="{FF2B5EF4-FFF2-40B4-BE49-F238E27FC236}">
                <a16:creationId xmlns:a16="http://schemas.microsoft.com/office/drawing/2014/main" id="{FD74BD66-B94F-CA4C-ABE6-FB16BCBCF85A}"/>
              </a:ext>
            </a:extLst>
          </p:cNvPr>
          <p:cNvSpPr>
            <a:spLocks noGrp="1"/>
          </p:cNvSpPr>
          <p:nvPr>
            <p:ph type="body" sz="quarter" idx="18" hasCustomPrompt="1"/>
          </p:nvPr>
        </p:nvSpPr>
        <p:spPr>
          <a:xfrm>
            <a:off x="685711" y="5029200"/>
            <a:ext cx="2925699" cy="1051560"/>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6" name="Text Placeholder 10">
            <a:extLst>
              <a:ext uri="{FF2B5EF4-FFF2-40B4-BE49-F238E27FC236}">
                <a16:creationId xmlns:a16="http://schemas.microsoft.com/office/drawing/2014/main" id="{1DA00461-DCEA-1B41-831E-6A660B7A9034}"/>
              </a:ext>
            </a:extLst>
          </p:cNvPr>
          <p:cNvSpPr>
            <a:spLocks noGrp="1"/>
          </p:cNvSpPr>
          <p:nvPr>
            <p:ph type="body" sz="quarter" idx="19" hasCustomPrompt="1"/>
          </p:nvPr>
        </p:nvSpPr>
        <p:spPr>
          <a:xfrm>
            <a:off x="4388549" y="5029200"/>
            <a:ext cx="2925699" cy="1051560"/>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8" name="Text Placeholder 10">
            <a:extLst>
              <a:ext uri="{FF2B5EF4-FFF2-40B4-BE49-F238E27FC236}">
                <a16:creationId xmlns:a16="http://schemas.microsoft.com/office/drawing/2014/main" id="{2FDBC4CA-4202-2F41-B424-48371A591B7A}"/>
              </a:ext>
            </a:extLst>
          </p:cNvPr>
          <p:cNvSpPr>
            <a:spLocks noGrp="1"/>
          </p:cNvSpPr>
          <p:nvPr>
            <p:ph type="body" sz="quarter" idx="20" hasCustomPrompt="1"/>
          </p:nvPr>
        </p:nvSpPr>
        <p:spPr>
          <a:xfrm>
            <a:off x="8319957" y="5029200"/>
            <a:ext cx="2925699" cy="1051560"/>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1" name="Chart Placeholder 7">
            <a:extLst>
              <a:ext uri="{FF2B5EF4-FFF2-40B4-BE49-F238E27FC236}">
                <a16:creationId xmlns:a16="http://schemas.microsoft.com/office/drawing/2014/main" id="{7015193E-6EFF-D445-9066-E2B934EE1686}"/>
              </a:ext>
            </a:extLst>
          </p:cNvPr>
          <p:cNvSpPr>
            <a:spLocks noGrp="1"/>
          </p:cNvSpPr>
          <p:nvPr>
            <p:ph type="chart" sz="quarter" idx="21" hasCustomPrompt="1"/>
          </p:nvPr>
        </p:nvSpPr>
        <p:spPr>
          <a:xfrm>
            <a:off x="685711" y="2224540"/>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14" name="Chart Placeholder 7">
            <a:extLst>
              <a:ext uri="{FF2B5EF4-FFF2-40B4-BE49-F238E27FC236}">
                <a16:creationId xmlns:a16="http://schemas.microsoft.com/office/drawing/2014/main" id="{4C033827-50D5-EC45-AE08-7DBE6A83E186}"/>
              </a:ext>
            </a:extLst>
          </p:cNvPr>
          <p:cNvSpPr>
            <a:spLocks noGrp="1"/>
          </p:cNvSpPr>
          <p:nvPr>
            <p:ph type="chart" sz="quarter" idx="22" hasCustomPrompt="1"/>
          </p:nvPr>
        </p:nvSpPr>
        <p:spPr>
          <a:xfrm>
            <a:off x="685711" y="3573655"/>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17" name="Chart Placeholder 7">
            <a:extLst>
              <a:ext uri="{FF2B5EF4-FFF2-40B4-BE49-F238E27FC236}">
                <a16:creationId xmlns:a16="http://schemas.microsoft.com/office/drawing/2014/main" id="{BDB16A55-E6F7-7442-8028-471F98C5EBA8}"/>
              </a:ext>
            </a:extLst>
          </p:cNvPr>
          <p:cNvSpPr>
            <a:spLocks noGrp="1"/>
          </p:cNvSpPr>
          <p:nvPr>
            <p:ph type="chart" sz="quarter" idx="23" hasCustomPrompt="1"/>
          </p:nvPr>
        </p:nvSpPr>
        <p:spPr>
          <a:xfrm>
            <a:off x="4388549" y="2224540"/>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20" name="Chart Placeholder 7">
            <a:extLst>
              <a:ext uri="{FF2B5EF4-FFF2-40B4-BE49-F238E27FC236}">
                <a16:creationId xmlns:a16="http://schemas.microsoft.com/office/drawing/2014/main" id="{4788DF28-70A9-3542-B530-8971F43009A9}"/>
              </a:ext>
            </a:extLst>
          </p:cNvPr>
          <p:cNvSpPr>
            <a:spLocks noGrp="1"/>
          </p:cNvSpPr>
          <p:nvPr>
            <p:ph type="chart" sz="quarter" idx="24" hasCustomPrompt="1"/>
          </p:nvPr>
        </p:nvSpPr>
        <p:spPr>
          <a:xfrm>
            <a:off x="4388549" y="3573655"/>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21" name="Chart Placeholder 7">
            <a:extLst>
              <a:ext uri="{FF2B5EF4-FFF2-40B4-BE49-F238E27FC236}">
                <a16:creationId xmlns:a16="http://schemas.microsoft.com/office/drawing/2014/main" id="{CBF906E9-4F6B-3341-B79E-5AD260CEDCAA}"/>
              </a:ext>
            </a:extLst>
          </p:cNvPr>
          <p:cNvSpPr>
            <a:spLocks noGrp="1"/>
          </p:cNvSpPr>
          <p:nvPr>
            <p:ph type="chart" sz="quarter" idx="25" hasCustomPrompt="1"/>
          </p:nvPr>
        </p:nvSpPr>
        <p:spPr>
          <a:xfrm>
            <a:off x="8319957" y="2224540"/>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22" name="Chart Placeholder 7">
            <a:extLst>
              <a:ext uri="{FF2B5EF4-FFF2-40B4-BE49-F238E27FC236}">
                <a16:creationId xmlns:a16="http://schemas.microsoft.com/office/drawing/2014/main" id="{227E2885-5EE7-3C4A-AD56-A01DD5B1D2B8}"/>
              </a:ext>
            </a:extLst>
          </p:cNvPr>
          <p:cNvSpPr>
            <a:spLocks noGrp="1"/>
          </p:cNvSpPr>
          <p:nvPr>
            <p:ph type="chart" sz="quarter" idx="26" hasCustomPrompt="1"/>
          </p:nvPr>
        </p:nvSpPr>
        <p:spPr>
          <a:xfrm>
            <a:off x="8319957" y="3573655"/>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Tree>
    <p:extLst>
      <p:ext uri="{BB962C8B-B14F-4D97-AF65-F5344CB8AC3E}">
        <p14:creationId xmlns:p14="http://schemas.microsoft.com/office/powerpoint/2010/main" val="4201041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0" name="Picture Placeholder 6">
            <a:extLst>
              <a:ext uri="{FF2B5EF4-FFF2-40B4-BE49-F238E27FC236}">
                <a16:creationId xmlns:a16="http://schemas.microsoft.com/office/drawing/2014/main" id="{6D545470-D59A-DD43-92F3-7DCAA696367A}"/>
              </a:ext>
            </a:extLst>
          </p:cNvPr>
          <p:cNvSpPr>
            <a:spLocks noGrp="1"/>
          </p:cNvSpPr>
          <p:nvPr>
            <p:ph type="pic" sz="quarter" idx="17" hasCustomPrompt="1"/>
          </p:nvPr>
        </p:nvSpPr>
        <p:spPr>
          <a:xfrm>
            <a:off x="457140" y="1965960"/>
            <a:ext cx="11291370" cy="44577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12" name="Title 1">
            <a:extLst>
              <a:ext uri="{FF2B5EF4-FFF2-40B4-BE49-F238E27FC236}">
                <a16:creationId xmlns:a16="http://schemas.microsoft.com/office/drawing/2014/main" id="{79BE857A-CE9F-3845-BDD3-73194C6C239A}"/>
              </a:ext>
            </a:extLst>
          </p:cNvPr>
          <p:cNvSpPr>
            <a:spLocks noGrp="1"/>
          </p:cNvSpPr>
          <p:nvPr>
            <p:ph type="title" hasCustomPrompt="1"/>
          </p:nvPr>
        </p:nvSpPr>
        <p:spPr>
          <a:xfrm>
            <a:off x="457140" y="914400"/>
            <a:ext cx="9599950" cy="548640"/>
          </a:xfrm>
          <a:prstGeom prst="rect">
            <a:avLst/>
          </a:prstGeom>
        </p:spPr>
        <p:txBody>
          <a:bodyPr lIns="0" tIns="0" rIns="0" bIns="0"/>
          <a:lstStyle>
            <a:lvl1pPr>
              <a:lnSpc>
                <a:spcPct val="100000"/>
              </a:lnSpc>
              <a:defRPr sz="2500"/>
            </a:lvl1pPr>
          </a:lstStyle>
          <a:p>
            <a:r>
              <a:rPr lang="en-US" dirty="0"/>
              <a:t>H2 headline Nib Regular 50pt</a:t>
            </a:r>
          </a:p>
        </p:txBody>
      </p:sp>
      <p:sp>
        <p:nvSpPr>
          <p:cNvPr id="13" name="Text Placeholder 10">
            <a:extLst>
              <a:ext uri="{FF2B5EF4-FFF2-40B4-BE49-F238E27FC236}">
                <a16:creationId xmlns:a16="http://schemas.microsoft.com/office/drawing/2014/main" id="{5999E872-704D-6D4A-98AB-AC695C8C2BD4}"/>
              </a:ext>
            </a:extLst>
          </p:cNvPr>
          <p:cNvSpPr>
            <a:spLocks noGrp="1"/>
          </p:cNvSpPr>
          <p:nvPr>
            <p:ph type="body" sz="quarter" idx="13" hasCustomPrompt="1"/>
          </p:nvPr>
        </p:nvSpPr>
        <p:spPr>
          <a:xfrm>
            <a:off x="457140" y="1490472"/>
            <a:ext cx="959995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 HERE</a:t>
            </a:r>
          </a:p>
        </p:txBody>
      </p:sp>
    </p:spTree>
    <p:extLst>
      <p:ext uri="{BB962C8B-B14F-4D97-AF65-F5344CB8AC3E}">
        <p14:creationId xmlns:p14="http://schemas.microsoft.com/office/powerpoint/2010/main" val="2077321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oloumns_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a:off x="1587"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0" name="Picture Placeholder 6">
            <a:extLst>
              <a:ext uri="{FF2B5EF4-FFF2-40B4-BE49-F238E27FC236}">
                <a16:creationId xmlns:a16="http://schemas.microsoft.com/office/drawing/2014/main" id="{6D545470-D59A-DD43-92F3-7DCAA696367A}"/>
              </a:ext>
            </a:extLst>
          </p:cNvPr>
          <p:cNvSpPr>
            <a:spLocks noGrp="1"/>
          </p:cNvSpPr>
          <p:nvPr>
            <p:ph type="pic" sz="quarter" idx="17" hasCustomPrompt="1"/>
          </p:nvPr>
        </p:nvSpPr>
        <p:spPr>
          <a:xfrm>
            <a:off x="457140" y="731520"/>
            <a:ext cx="11291370" cy="44577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9" name="Text Placeholder 10">
            <a:extLst>
              <a:ext uri="{FF2B5EF4-FFF2-40B4-BE49-F238E27FC236}">
                <a16:creationId xmlns:a16="http://schemas.microsoft.com/office/drawing/2014/main" id="{D78F5FBD-6D7D-9E4C-947B-ECC860FA1629}"/>
              </a:ext>
            </a:extLst>
          </p:cNvPr>
          <p:cNvSpPr>
            <a:spLocks noGrp="1"/>
          </p:cNvSpPr>
          <p:nvPr>
            <p:ph type="body" sz="quarter" idx="13" hasCustomPrompt="1"/>
          </p:nvPr>
        </p:nvSpPr>
        <p:spPr>
          <a:xfrm>
            <a:off x="457140" y="5410200"/>
            <a:ext cx="3474268" cy="457200"/>
          </a:xfrm>
          <a:prstGeom prst="rect">
            <a:avLst/>
          </a:prstGeom>
        </p:spPr>
        <p:txBody>
          <a:bodyPr lIns="0" tIns="0" rIns="0" bIns="0"/>
          <a:lstStyle>
            <a:lvl1pPr marL="0" indent="0">
              <a:lnSpc>
                <a:spcPts val="155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PLACE A HEADLINE WITH A LARGE WORD COUNT HERE AT THE TOP OF THE PAGE</a:t>
            </a:r>
          </a:p>
        </p:txBody>
      </p:sp>
      <p:sp>
        <p:nvSpPr>
          <p:cNvPr id="12" name="Text Placeholder 10">
            <a:extLst>
              <a:ext uri="{FF2B5EF4-FFF2-40B4-BE49-F238E27FC236}">
                <a16:creationId xmlns:a16="http://schemas.microsoft.com/office/drawing/2014/main" id="{55F793CE-B69A-DE46-BCC7-3EC184769118}"/>
              </a:ext>
            </a:extLst>
          </p:cNvPr>
          <p:cNvSpPr>
            <a:spLocks noGrp="1"/>
          </p:cNvSpPr>
          <p:nvPr>
            <p:ph type="body" sz="quarter" idx="14" hasCustomPrompt="1"/>
          </p:nvPr>
        </p:nvSpPr>
        <p:spPr>
          <a:xfrm>
            <a:off x="457140" y="5893308"/>
            <a:ext cx="3474268" cy="548640"/>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p>
        </p:txBody>
      </p:sp>
      <p:sp>
        <p:nvSpPr>
          <p:cNvPr id="13" name="Text Placeholder 10">
            <a:extLst>
              <a:ext uri="{FF2B5EF4-FFF2-40B4-BE49-F238E27FC236}">
                <a16:creationId xmlns:a16="http://schemas.microsoft.com/office/drawing/2014/main" id="{C1903573-282C-5C47-A25C-1F498619351C}"/>
              </a:ext>
            </a:extLst>
          </p:cNvPr>
          <p:cNvSpPr>
            <a:spLocks noGrp="1"/>
          </p:cNvSpPr>
          <p:nvPr>
            <p:ph type="body" sz="quarter" idx="18" hasCustomPrompt="1"/>
          </p:nvPr>
        </p:nvSpPr>
        <p:spPr>
          <a:xfrm>
            <a:off x="4617119" y="5410200"/>
            <a:ext cx="2925699" cy="1031748"/>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4" name="Text Placeholder 10">
            <a:extLst>
              <a:ext uri="{FF2B5EF4-FFF2-40B4-BE49-F238E27FC236}">
                <a16:creationId xmlns:a16="http://schemas.microsoft.com/office/drawing/2014/main" id="{1C2873B5-E728-DE49-B0C1-307864DB78C0}"/>
              </a:ext>
            </a:extLst>
          </p:cNvPr>
          <p:cNvSpPr>
            <a:spLocks noGrp="1"/>
          </p:cNvSpPr>
          <p:nvPr>
            <p:ph type="body" sz="quarter" idx="19" hasCustomPrompt="1"/>
          </p:nvPr>
        </p:nvSpPr>
        <p:spPr>
          <a:xfrm>
            <a:off x="8342814" y="5410200"/>
            <a:ext cx="2925699" cy="1031748"/>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Tree>
    <p:extLst>
      <p:ext uri="{BB962C8B-B14F-4D97-AF65-F5344CB8AC3E}">
        <p14:creationId xmlns:p14="http://schemas.microsoft.com/office/powerpoint/2010/main" val="38697599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olumn_Phot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0" name="Picture Placeholder 6">
            <a:extLst>
              <a:ext uri="{FF2B5EF4-FFF2-40B4-BE49-F238E27FC236}">
                <a16:creationId xmlns:a16="http://schemas.microsoft.com/office/drawing/2014/main" id="{6D545470-D59A-DD43-92F3-7DCAA696367A}"/>
              </a:ext>
            </a:extLst>
          </p:cNvPr>
          <p:cNvSpPr>
            <a:spLocks noGrp="1"/>
          </p:cNvSpPr>
          <p:nvPr>
            <p:ph type="pic" sz="quarter" idx="17" hasCustomPrompt="1"/>
          </p:nvPr>
        </p:nvSpPr>
        <p:spPr>
          <a:xfrm>
            <a:off x="2490778" y="731520"/>
            <a:ext cx="9257095" cy="56007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17" name="Text Placeholder 10">
            <a:extLst>
              <a:ext uri="{FF2B5EF4-FFF2-40B4-BE49-F238E27FC236}">
                <a16:creationId xmlns:a16="http://schemas.microsoft.com/office/drawing/2014/main" id="{6D5B7C9F-421A-BB40-AB80-E86427F29A19}"/>
              </a:ext>
            </a:extLst>
          </p:cNvPr>
          <p:cNvSpPr>
            <a:spLocks noGrp="1"/>
          </p:cNvSpPr>
          <p:nvPr>
            <p:ph type="body" sz="quarter" idx="13" hasCustomPrompt="1"/>
          </p:nvPr>
        </p:nvSpPr>
        <p:spPr>
          <a:xfrm>
            <a:off x="457139" y="1188720"/>
            <a:ext cx="1874276" cy="448056"/>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ECONOMIC AND DEMOGRAPHIC OVERVIEW</a:t>
            </a:r>
          </a:p>
        </p:txBody>
      </p:sp>
      <p:sp>
        <p:nvSpPr>
          <p:cNvPr id="18" name="Text Placeholder 10">
            <a:extLst>
              <a:ext uri="{FF2B5EF4-FFF2-40B4-BE49-F238E27FC236}">
                <a16:creationId xmlns:a16="http://schemas.microsoft.com/office/drawing/2014/main" id="{4896852F-F421-D44E-B6B3-CA8D5F55F5B3}"/>
              </a:ext>
            </a:extLst>
          </p:cNvPr>
          <p:cNvSpPr>
            <a:spLocks noGrp="1"/>
          </p:cNvSpPr>
          <p:nvPr>
            <p:ph type="body" sz="quarter" idx="14" hasCustomPrompt="1"/>
          </p:nvPr>
        </p:nvSpPr>
        <p:spPr>
          <a:xfrm>
            <a:off x="457140" y="2425025"/>
            <a:ext cx="1874276" cy="3559185"/>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After nine years of solid growth, the COVID-19 pandemic hit the local market (and the rest of the country), resulting in job loss and a corresponding increase in unemployment. </a:t>
            </a:r>
          </a:p>
          <a:p>
            <a:pPr lvl="0"/>
            <a:r>
              <a:rPr lang="en-US" dirty="0"/>
              <a:t>Once the effects of the pandemic wear off, Moody’s expects a return to solid growth in the region.</a:t>
            </a:r>
          </a:p>
        </p:txBody>
      </p:sp>
      <p:sp>
        <p:nvSpPr>
          <p:cNvPr id="19" name="Text Placeholder 10">
            <a:extLst>
              <a:ext uri="{FF2B5EF4-FFF2-40B4-BE49-F238E27FC236}">
                <a16:creationId xmlns:a16="http://schemas.microsoft.com/office/drawing/2014/main" id="{C73A6A57-23C3-544C-8262-E9DD33BFC205}"/>
              </a:ext>
            </a:extLst>
          </p:cNvPr>
          <p:cNvSpPr>
            <a:spLocks noGrp="1"/>
          </p:cNvSpPr>
          <p:nvPr>
            <p:ph type="body" sz="quarter" idx="18" hasCustomPrompt="1"/>
          </p:nvPr>
        </p:nvSpPr>
        <p:spPr>
          <a:xfrm>
            <a:off x="457140" y="1715287"/>
            <a:ext cx="1874276" cy="640080"/>
          </a:xfrm>
          <a:prstGeom prst="rect">
            <a:avLst/>
          </a:prstGeom>
        </p:spPr>
        <p:txBody>
          <a:bodyPr lIns="0" tIns="0" rIns="0" bIns="0"/>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Annual employment growth vs. Unemployment in the </a:t>
            </a:r>
            <a:r>
              <a:rPr lang="en-US" dirty="0" err="1"/>
              <a:t>boise</a:t>
            </a:r>
            <a:r>
              <a:rPr lang="en-US" dirty="0"/>
              <a:t> </a:t>
            </a:r>
            <a:r>
              <a:rPr lang="en-US" dirty="0" err="1"/>
              <a:t>msa</a:t>
            </a:r>
            <a:endParaRPr lang="en-US" dirty="0"/>
          </a:p>
        </p:txBody>
      </p:sp>
    </p:spTree>
    <p:extLst>
      <p:ext uri="{BB962C8B-B14F-4D97-AF65-F5344CB8AC3E}">
        <p14:creationId xmlns:p14="http://schemas.microsoft.com/office/powerpoint/2010/main" val="1665788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D6079C-BF4A-2749-A857-DBBCF1DFA6BC}"/>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16" name="Picture Placeholder 6">
            <a:extLst>
              <a:ext uri="{FF2B5EF4-FFF2-40B4-BE49-F238E27FC236}">
                <a16:creationId xmlns:a16="http://schemas.microsoft.com/office/drawing/2014/main" id="{C166ACB5-9DC6-AF4B-BEB7-FC5CA90FA164}"/>
              </a:ext>
            </a:extLst>
          </p:cNvPr>
          <p:cNvSpPr>
            <a:spLocks noGrp="1"/>
          </p:cNvSpPr>
          <p:nvPr>
            <p:ph type="pic" sz="quarter" idx="17" hasCustomPrompt="1"/>
          </p:nvPr>
        </p:nvSpPr>
        <p:spPr>
          <a:xfrm>
            <a:off x="9893308" y="4886615"/>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2" name="Title 1"/>
          <p:cNvSpPr>
            <a:spLocks noGrp="1"/>
          </p:cNvSpPr>
          <p:nvPr>
            <p:ph type="title" hasCustomPrompt="1"/>
          </p:nvPr>
        </p:nvSpPr>
        <p:spPr>
          <a:xfrm>
            <a:off x="457140" y="914400"/>
            <a:ext cx="6857107" cy="91440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40" y="2055395"/>
            <a:ext cx="3199983" cy="228600"/>
          </a:xfrm>
          <a:prstGeom prst="rect">
            <a:avLst/>
          </a:prstGeom>
        </p:spPr>
        <p:txBody>
          <a:bodyPr lIns="0" tIns="0" rIns="0" bIns="0"/>
          <a:lstStyle>
            <a:lvl1pPr marL="0" indent="0">
              <a:lnSpc>
                <a:spcPts val="19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ALWAYS AHEAD</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457141" y="2329714"/>
            <a:ext cx="7634246" cy="3566160"/>
          </a:xfrm>
          <a:prstGeom prst="rect">
            <a:avLst/>
          </a:prstGeom>
        </p:spPr>
        <p:txBody>
          <a:bodyPr lIns="0" tIns="0" rIns="0" bIns="0" numCol="2" spcCol="457200"/>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We help you get ahead by leveraging the power of real time data in an agile and actionable format, so you can stay informed on the trends and insights you need to anticipate shifts, evaluate options, and ultimately make smarter decisions. Ever-updating and intuitively delivered, our research, insights, advisory services, and engagement opportunities put the right tools in your hands, whenever and wherever you need them.</a:t>
            </a:r>
          </a:p>
          <a:p>
            <a:pPr lvl="0"/>
            <a:endParaRPr lang="en-US" dirty="0"/>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endParaRPr lang="en-US" dirty="0"/>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nu </a:t>
            </a:r>
            <a:r>
              <a:rPr lang="en-US" dirty="0" err="1"/>
              <a:t>lla</a:t>
            </a:r>
            <a:r>
              <a:rPr lang="en-US" dirty="0"/>
              <a:t> </a:t>
            </a:r>
            <a:r>
              <a:rPr lang="en-US" dirty="0" err="1"/>
              <a:t>facilisi</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nu </a:t>
            </a:r>
            <a:r>
              <a:rPr lang="en-US" dirty="0" err="1"/>
              <a:t>lla</a:t>
            </a:r>
            <a:r>
              <a:rPr lang="en-US" dirty="0"/>
              <a:t> </a:t>
            </a:r>
            <a:r>
              <a:rPr lang="en-US" dirty="0" err="1"/>
              <a:t>facilisi</a:t>
            </a:r>
            <a:endParaRPr lang="en-US" dirty="0"/>
          </a:p>
        </p:txBody>
      </p:sp>
    </p:spTree>
    <p:extLst>
      <p:ext uri="{BB962C8B-B14F-4D97-AF65-F5344CB8AC3E}">
        <p14:creationId xmlns:p14="http://schemas.microsoft.com/office/powerpoint/2010/main" val="11175743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mmary_2_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C99E64-1B2B-1242-9551-11D4888D9732}"/>
              </a:ext>
            </a:extLst>
          </p:cNvPr>
          <p:cNvPicPr>
            <a:picLocks noChangeAspect="1"/>
          </p:cNvPicPr>
          <p:nvPr userDrawn="1"/>
        </p:nvPicPr>
        <p:blipFill>
          <a:blip r:embed="rId2"/>
          <a:stretch>
            <a:fillRect/>
          </a:stretch>
        </p:blipFill>
        <p:spPr>
          <a:xfrm>
            <a:off x="1587" y="0"/>
            <a:ext cx="12190413" cy="6858000"/>
          </a:xfrm>
          <a:prstGeom prst="rect">
            <a:avLst/>
          </a:prstGeom>
        </p:spPr>
      </p:pic>
      <p:sp>
        <p:nvSpPr>
          <p:cNvPr id="2" name="Title 1"/>
          <p:cNvSpPr>
            <a:spLocks noGrp="1"/>
          </p:cNvSpPr>
          <p:nvPr>
            <p:ph type="title" hasCustomPrompt="1"/>
          </p:nvPr>
        </p:nvSpPr>
        <p:spPr>
          <a:xfrm>
            <a:off x="457140" y="914400"/>
            <a:ext cx="6857107" cy="594360"/>
          </a:xfrm>
          <a:prstGeom prst="rect">
            <a:avLst/>
          </a:prstGeom>
        </p:spPr>
        <p:txBody>
          <a:bodyPr lIns="0" tIns="0" rIns="0" bIns="0"/>
          <a:lstStyle>
            <a:lvl1pPr>
              <a:lnSpc>
                <a:spcPct val="100000"/>
              </a:lnSpc>
              <a:defRPr sz="2500"/>
            </a:lvl1pPr>
          </a:lstStyle>
          <a:p>
            <a:r>
              <a:rPr lang="en-US" dirty="0"/>
              <a:t>Summary of key conclusions</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39" y="1623328"/>
            <a:ext cx="5485686" cy="502920"/>
          </a:xfrm>
          <a:prstGeom prst="rect">
            <a:avLst/>
          </a:prstGeom>
        </p:spPr>
        <p:txBody>
          <a:bodyPr lIns="0" tIns="0" rIns="0" bIns="0"/>
          <a:lstStyle>
            <a:lvl1pPr marL="0" indent="0">
              <a:lnSpc>
                <a:spcPts val="155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FOLLOWING PARAGRAPHS OUTLINE THE KEY FINDINGS FROM OUR RESEARCH.</a:t>
            </a:r>
          </a:p>
        </p:txBody>
      </p:sp>
      <p:sp>
        <p:nvSpPr>
          <p:cNvPr id="12" name="Text Placeholder 10">
            <a:extLst>
              <a:ext uri="{FF2B5EF4-FFF2-40B4-BE49-F238E27FC236}">
                <a16:creationId xmlns:a16="http://schemas.microsoft.com/office/drawing/2014/main" id="{46F69B64-55CB-6048-929A-0E79F7C54E92}"/>
              </a:ext>
            </a:extLst>
          </p:cNvPr>
          <p:cNvSpPr>
            <a:spLocks noGrp="1"/>
          </p:cNvSpPr>
          <p:nvPr>
            <p:ph type="body" sz="quarter" idx="14" hasCustomPrompt="1"/>
          </p:nvPr>
        </p:nvSpPr>
        <p:spPr>
          <a:xfrm>
            <a:off x="457139" y="2688336"/>
            <a:ext cx="5485685" cy="22860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This is based on several factors, including:</a:t>
            </a:r>
          </a:p>
        </p:txBody>
      </p:sp>
      <p:sp>
        <p:nvSpPr>
          <p:cNvPr id="13" name="Text Placeholder 10">
            <a:extLst>
              <a:ext uri="{FF2B5EF4-FFF2-40B4-BE49-F238E27FC236}">
                <a16:creationId xmlns:a16="http://schemas.microsoft.com/office/drawing/2014/main" id="{5F414E75-9968-A948-A600-C0047CA0435E}"/>
              </a:ext>
            </a:extLst>
          </p:cNvPr>
          <p:cNvSpPr>
            <a:spLocks noGrp="1"/>
          </p:cNvSpPr>
          <p:nvPr>
            <p:ph type="body" sz="quarter" idx="18" hasCustomPrompt="1"/>
          </p:nvPr>
        </p:nvSpPr>
        <p:spPr>
          <a:xfrm>
            <a:off x="457140" y="2139696"/>
            <a:ext cx="5485686" cy="457200"/>
          </a:xfrm>
          <a:prstGeom prst="rect">
            <a:avLst/>
          </a:prstGeom>
        </p:spPr>
        <p:txBody>
          <a:bodyPr lIns="0" tIns="0" rIns="0" bIns="0"/>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Our research and analysis indicates a strong opportunity for the subject property if developed into a 115-unit single family home neighborhood as proposed.</a:t>
            </a:r>
          </a:p>
        </p:txBody>
      </p:sp>
      <p:sp>
        <p:nvSpPr>
          <p:cNvPr id="15" name="Text Placeholder 10">
            <a:extLst>
              <a:ext uri="{FF2B5EF4-FFF2-40B4-BE49-F238E27FC236}">
                <a16:creationId xmlns:a16="http://schemas.microsoft.com/office/drawing/2014/main" id="{C8BF6227-07DF-0541-828E-91001A70B81F}"/>
              </a:ext>
            </a:extLst>
          </p:cNvPr>
          <p:cNvSpPr>
            <a:spLocks noGrp="1"/>
          </p:cNvSpPr>
          <p:nvPr>
            <p:ph type="body" sz="quarter" idx="16" hasCustomPrompt="1"/>
          </p:nvPr>
        </p:nvSpPr>
        <p:spPr>
          <a:xfrm>
            <a:off x="470744" y="2974758"/>
            <a:ext cx="5485686" cy="3246508"/>
          </a:xfrm>
          <a:prstGeom prst="rect">
            <a:avLst/>
          </a:prstGeom>
        </p:spPr>
        <p:txBody>
          <a:bodyPr lIns="0" tIns="0" rIns="0" bIns="0"/>
          <a:lstStyle>
            <a:lvl1pPr marL="159988" indent="-159988">
              <a:lnSpc>
                <a:spcPts val="1400"/>
              </a:lnSpc>
              <a:spcBef>
                <a:spcPts val="0"/>
              </a:spcBef>
              <a:spcAft>
                <a:spcPts val="600"/>
              </a:spcAft>
              <a:buClr>
                <a:srgbClr val="00AB8C"/>
              </a:buClr>
              <a:buSzPct val="90000"/>
              <a:buFontTx/>
              <a:buBlip>
                <a:blip r:embed="rId3">
                  <a:extLst>
                    <a:ext uri="{96DAC541-7B7A-43D3-8B79-37D633B846F1}">
                      <asvg:svgBlip xmlns:asvg="http://schemas.microsoft.com/office/drawing/2016/SVG/main" r:embed="rId4"/>
                    </a:ext>
                  </a:extLst>
                </a:blip>
              </a:buBlip>
              <a:defRPr sz="1050" b="0" i="0">
                <a:latin typeface="+mn-lt"/>
              </a:defRPr>
            </a:lvl1pPr>
            <a:lvl2pPr>
              <a:buNone/>
              <a:defRPr/>
            </a:lvl2pPr>
            <a:lvl3pPr>
              <a:buNone/>
              <a:defRPr/>
            </a:lvl3pPr>
            <a:lvl4pPr>
              <a:buNone/>
              <a:defRPr/>
            </a:lvl4pPr>
            <a:lvl5pPr>
              <a:buNone/>
              <a:defRPr/>
            </a:lvl5pPr>
          </a:lstStyle>
          <a:p>
            <a:pPr lvl="0"/>
            <a:r>
              <a:rPr lang="en-US" dirty="0"/>
              <a:t>Strong demand for new homes in Canyon County and throughout the Boise MSA, as evidenced by ultra-low inventory (see the following page) and rapidly rising prices.</a:t>
            </a:r>
          </a:p>
          <a:p>
            <a:pPr lvl="0"/>
            <a:r>
              <a:rPr lang="en-US" dirty="0"/>
              <a:t>Solid demand for new homes in the Subject’s immediate area, as evidenced by the numerous active and recently sold out new neighborhoods nearby.</a:t>
            </a:r>
          </a:p>
          <a:p>
            <a:pPr lvl="0"/>
            <a:r>
              <a:rPr lang="en-US" dirty="0"/>
              <a:t>Hayden Homes’ position as one of the top home builders in Canyon County and the greater Boise market.</a:t>
            </a:r>
          </a:p>
          <a:p>
            <a:pPr lvl="0"/>
            <a:r>
              <a:rPr lang="en-US" dirty="0"/>
              <a:t>Strong local economic conditions, in spite of the ongoing COVID-19 pandemic (nearly 90% of jobs lost during the earlier part of this year have been regained, and unemployment is already back to an ultra-low 4%).</a:t>
            </a:r>
          </a:p>
          <a:p>
            <a:pPr lvl="0"/>
            <a:r>
              <a:rPr lang="en-US" dirty="0"/>
              <a:t>The Subject’s proposed price point in the mid $200,000s, which is at the lower end of the new home price spectrum for the MSA.</a:t>
            </a:r>
          </a:p>
        </p:txBody>
      </p:sp>
      <p:sp>
        <p:nvSpPr>
          <p:cNvPr id="17" name="Text Placeholder 10">
            <a:extLst>
              <a:ext uri="{FF2B5EF4-FFF2-40B4-BE49-F238E27FC236}">
                <a16:creationId xmlns:a16="http://schemas.microsoft.com/office/drawing/2014/main" id="{49C6732E-5569-0748-9D8B-5CA07113E625}"/>
              </a:ext>
            </a:extLst>
          </p:cNvPr>
          <p:cNvSpPr>
            <a:spLocks noGrp="1"/>
          </p:cNvSpPr>
          <p:nvPr>
            <p:ph type="body" sz="quarter" idx="19" hasCustomPrompt="1"/>
          </p:nvPr>
        </p:nvSpPr>
        <p:spPr>
          <a:xfrm>
            <a:off x="6218455" y="2274167"/>
            <a:ext cx="5348544" cy="394595"/>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Locally-driven demand and demand from out of state (particularly California) is fueling an otherwise growing “fire” of opportunity that will likely continue through the foreseeable future.</a:t>
            </a:r>
          </a:p>
        </p:txBody>
      </p:sp>
      <p:sp>
        <p:nvSpPr>
          <p:cNvPr id="18" name="Text Placeholder 10">
            <a:extLst>
              <a:ext uri="{FF2B5EF4-FFF2-40B4-BE49-F238E27FC236}">
                <a16:creationId xmlns:a16="http://schemas.microsoft.com/office/drawing/2014/main" id="{1C55D129-0395-9944-81BE-6B0758B9C408}"/>
              </a:ext>
            </a:extLst>
          </p:cNvPr>
          <p:cNvSpPr>
            <a:spLocks noGrp="1"/>
          </p:cNvSpPr>
          <p:nvPr>
            <p:ph type="body" sz="quarter" idx="20" hasCustomPrompt="1"/>
          </p:nvPr>
        </p:nvSpPr>
        <p:spPr>
          <a:xfrm>
            <a:off x="6218455" y="1623328"/>
            <a:ext cx="5348544" cy="594360"/>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While there may be some small risk of the market slowing due to some unforeseen circumstance (or home prices getting out of reach of the local population), near-term risk appears to be very low.</a:t>
            </a:r>
          </a:p>
        </p:txBody>
      </p:sp>
      <p:sp>
        <p:nvSpPr>
          <p:cNvPr id="19" name="Text Placeholder 10">
            <a:extLst>
              <a:ext uri="{FF2B5EF4-FFF2-40B4-BE49-F238E27FC236}">
                <a16:creationId xmlns:a16="http://schemas.microsoft.com/office/drawing/2014/main" id="{EF0C154A-5F38-F542-A009-3D6A8137C7A8}"/>
              </a:ext>
            </a:extLst>
          </p:cNvPr>
          <p:cNvSpPr>
            <a:spLocks noGrp="1"/>
          </p:cNvSpPr>
          <p:nvPr>
            <p:ph type="body" sz="quarter" idx="21" hasCustomPrompt="1"/>
          </p:nvPr>
        </p:nvSpPr>
        <p:spPr>
          <a:xfrm>
            <a:off x="6218455" y="3454560"/>
            <a:ext cx="5348544" cy="804964"/>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In fact, it is similar to the sales rate achieved at nearby Heritage Meadows (also by Hayden Homes), which sold out in the first half of 2020. Given strong demand conditions today, it is possible that this rate will prove to be conservative, and the resulting 2.5-year sales timeframe will be shortened.</a:t>
            </a:r>
          </a:p>
        </p:txBody>
      </p:sp>
      <p:sp>
        <p:nvSpPr>
          <p:cNvPr id="20" name="Text Placeholder 10">
            <a:extLst>
              <a:ext uri="{FF2B5EF4-FFF2-40B4-BE49-F238E27FC236}">
                <a16:creationId xmlns:a16="http://schemas.microsoft.com/office/drawing/2014/main" id="{BE7B52A5-3BE2-624F-AB40-CC86A6A77225}"/>
              </a:ext>
            </a:extLst>
          </p:cNvPr>
          <p:cNvSpPr>
            <a:spLocks noGrp="1"/>
          </p:cNvSpPr>
          <p:nvPr>
            <p:ph type="body" sz="quarter" idx="22" hasCustomPrompt="1"/>
          </p:nvPr>
        </p:nvSpPr>
        <p:spPr>
          <a:xfrm>
            <a:off x="6218455" y="3013107"/>
            <a:ext cx="5348544" cy="394595"/>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targeted 4.0 sales per month at the Subject is supported by absorption rates being achieved in other new home subdivisions in the competitive market.</a:t>
            </a:r>
          </a:p>
        </p:txBody>
      </p:sp>
      <p:sp>
        <p:nvSpPr>
          <p:cNvPr id="21" name="Text Placeholder 10">
            <a:extLst>
              <a:ext uri="{FF2B5EF4-FFF2-40B4-BE49-F238E27FC236}">
                <a16:creationId xmlns:a16="http://schemas.microsoft.com/office/drawing/2014/main" id="{20397285-3D1A-0B40-A5FB-F99507F2E775}"/>
              </a:ext>
            </a:extLst>
          </p:cNvPr>
          <p:cNvSpPr>
            <a:spLocks noGrp="1"/>
          </p:cNvSpPr>
          <p:nvPr>
            <p:ph type="body" sz="quarter" idx="23" hasCustomPrompt="1"/>
          </p:nvPr>
        </p:nvSpPr>
        <p:spPr>
          <a:xfrm>
            <a:off x="6218455" y="4846082"/>
            <a:ext cx="5348544" cy="1215333"/>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Both household types will appreciate the value offered relative to more expensive areas of the market, and older buyers will appreciate the fact that more than half of the Subject units will have single-level floorplans.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a:t>
            </a:r>
          </a:p>
        </p:txBody>
      </p:sp>
      <p:sp>
        <p:nvSpPr>
          <p:cNvPr id="22" name="Text Placeholder 10">
            <a:extLst>
              <a:ext uri="{FF2B5EF4-FFF2-40B4-BE49-F238E27FC236}">
                <a16:creationId xmlns:a16="http://schemas.microsoft.com/office/drawing/2014/main" id="{45C2747F-ADF3-8C49-8C5D-775DADB96F66}"/>
              </a:ext>
            </a:extLst>
          </p:cNvPr>
          <p:cNvSpPr>
            <a:spLocks noGrp="1"/>
          </p:cNvSpPr>
          <p:nvPr>
            <p:ph type="body" sz="quarter" idx="24" hasCustomPrompt="1"/>
          </p:nvPr>
        </p:nvSpPr>
        <p:spPr>
          <a:xfrm>
            <a:off x="6218455" y="4404630"/>
            <a:ext cx="5348544" cy="394595"/>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We anticipate that the Subject Property will attract a mix of both family and empty nester/retiree buyers.</a:t>
            </a:r>
          </a:p>
        </p:txBody>
      </p:sp>
    </p:spTree>
    <p:extLst>
      <p:ext uri="{BB962C8B-B14F-4D97-AF65-F5344CB8AC3E}">
        <p14:creationId xmlns:p14="http://schemas.microsoft.com/office/powerpoint/2010/main" val="11963606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mmary_3_Column">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59D5B15-B1CB-1441-A73C-43CAAF218427}"/>
              </a:ext>
            </a:extLst>
          </p:cNvPr>
          <p:cNvPicPr>
            <a:picLocks noChangeAspect="1"/>
          </p:cNvPicPr>
          <p:nvPr userDrawn="1"/>
        </p:nvPicPr>
        <p:blipFill>
          <a:blip r:embed="rId2"/>
          <a:stretch>
            <a:fillRect/>
          </a:stretch>
        </p:blipFill>
        <p:spPr>
          <a:xfrm>
            <a:off x="1587"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39" y="1623328"/>
            <a:ext cx="3657124" cy="502920"/>
          </a:xfrm>
          <a:prstGeom prst="rect">
            <a:avLst/>
          </a:prstGeom>
        </p:spPr>
        <p:txBody>
          <a:bodyPr lIns="0" tIns="0" rIns="0" bIns="0"/>
          <a:lstStyle>
            <a:lvl1pPr marL="0" indent="0">
              <a:lnSpc>
                <a:spcPts val="155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FOLLOWING PARAGRAPHS OUTLINE THE KEY FINDINGS FROM OUR RESEARCH.</a:t>
            </a:r>
          </a:p>
        </p:txBody>
      </p:sp>
      <p:sp>
        <p:nvSpPr>
          <p:cNvPr id="12" name="Text Placeholder 10">
            <a:extLst>
              <a:ext uri="{FF2B5EF4-FFF2-40B4-BE49-F238E27FC236}">
                <a16:creationId xmlns:a16="http://schemas.microsoft.com/office/drawing/2014/main" id="{46F69B64-55CB-6048-929A-0E79F7C54E92}"/>
              </a:ext>
            </a:extLst>
          </p:cNvPr>
          <p:cNvSpPr>
            <a:spLocks noGrp="1"/>
          </p:cNvSpPr>
          <p:nvPr>
            <p:ph type="body" sz="quarter" idx="14" hasCustomPrompt="1"/>
          </p:nvPr>
        </p:nvSpPr>
        <p:spPr>
          <a:xfrm>
            <a:off x="457139" y="2793322"/>
            <a:ext cx="3657124" cy="22860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This is based on several factors, including:</a:t>
            </a:r>
          </a:p>
        </p:txBody>
      </p:sp>
      <p:sp>
        <p:nvSpPr>
          <p:cNvPr id="13" name="Text Placeholder 10">
            <a:extLst>
              <a:ext uri="{FF2B5EF4-FFF2-40B4-BE49-F238E27FC236}">
                <a16:creationId xmlns:a16="http://schemas.microsoft.com/office/drawing/2014/main" id="{5F414E75-9968-A948-A600-C0047CA0435E}"/>
              </a:ext>
            </a:extLst>
          </p:cNvPr>
          <p:cNvSpPr>
            <a:spLocks noGrp="1"/>
          </p:cNvSpPr>
          <p:nvPr>
            <p:ph type="body" sz="quarter" idx="18" hasCustomPrompt="1"/>
          </p:nvPr>
        </p:nvSpPr>
        <p:spPr>
          <a:xfrm>
            <a:off x="457140" y="2157984"/>
            <a:ext cx="3657124" cy="594360"/>
          </a:xfrm>
          <a:prstGeom prst="rect">
            <a:avLst/>
          </a:prstGeom>
        </p:spPr>
        <p:txBody>
          <a:bodyPr lIns="0" tIns="0" rIns="0" bIns="0"/>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Our research and analysis indicates a strong opportunity for the subject property if developed into a 115-unit single family home neighborhood as proposed.</a:t>
            </a:r>
          </a:p>
        </p:txBody>
      </p:sp>
      <p:sp>
        <p:nvSpPr>
          <p:cNvPr id="15" name="Text Placeholder 10">
            <a:extLst>
              <a:ext uri="{FF2B5EF4-FFF2-40B4-BE49-F238E27FC236}">
                <a16:creationId xmlns:a16="http://schemas.microsoft.com/office/drawing/2014/main" id="{C8BF6227-07DF-0541-828E-91001A70B81F}"/>
              </a:ext>
            </a:extLst>
          </p:cNvPr>
          <p:cNvSpPr>
            <a:spLocks noGrp="1"/>
          </p:cNvSpPr>
          <p:nvPr>
            <p:ph type="body" sz="quarter" idx="16" hasCustomPrompt="1"/>
          </p:nvPr>
        </p:nvSpPr>
        <p:spPr>
          <a:xfrm>
            <a:off x="470744" y="3079744"/>
            <a:ext cx="3657124" cy="3211329"/>
          </a:xfrm>
          <a:prstGeom prst="rect">
            <a:avLst/>
          </a:prstGeom>
        </p:spPr>
        <p:txBody>
          <a:bodyPr lIns="0" tIns="0" rIns="0" bIns="0"/>
          <a:lstStyle>
            <a:lvl1pPr marL="159988" indent="-159988">
              <a:lnSpc>
                <a:spcPts val="1400"/>
              </a:lnSpc>
              <a:spcBef>
                <a:spcPts val="0"/>
              </a:spcBef>
              <a:spcAft>
                <a:spcPts val="600"/>
              </a:spcAft>
              <a:buClr>
                <a:srgbClr val="00AB8C"/>
              </a:buClr>
              <a:buSzPct val="90000"/>
              <a:buFontTx/>
              <a:buBlip>
                <a:blip r:embed="rId3">
                  <a:extLst>
                    <a:ext uri="{96DAC541-7B7A-43D3-8B79-37D633B846F1}">
                      <asvg:svgBlip xmlns:asvg="http://schemas.microsoft.com/office/drawing/2016/SVG/main" r:embed="rId4"/>
                    </a:ext>
                  </a:extLst>
                </a:blip>
              </a:buBlip>
              <a:defRPr sz="1050" b="0" i="0">
                <a:latin typeface="+mn-lt"/>
              </a:defRPr>
            </a:lvl1pPr>
            <a:lvl2pPr>
              <a:buNone/>
              <a:defRPr/>
            </a:lvl2pPr>
            <a:lvl3pPr>
              <a:buNone/>
              <a:defRPr/>
            </a:lvl3pPr>
            <a:lvl4pPr>
              <a:buNone/>
              <a:defRPr/>
            </a:lvl4pPr>
            <a:lvl5pPr>
              <a:buNone/>
              <a:defRPr/>
            </a:lvl5pPr>
          </a:lstStyle>
          <a:p>
            <a:pPr lvl="0"/>
            <a:r>
              <a:rPr lang="en-US" dirty="0"/>
              <a:t>Strong demand for new homes in Canyon County and throughout the Boise MSA, as evidenced by ultra-low inventory (see the following page) and rapidly rising prices.</a:t>
            </a:r>
          </a:p>
          <a:p>
            <a:pPr lvl="0"/>
            <a:r>
              <a:rPr lang="en-US" dirty="0"/>
              <a:t>Solid demand for new homes in the Subject’s immediate area, as evidenced by the numerous active and recently sold out new neighborhoods nearby.</a:t>
            </a:r>
          </a:p>
          <a:p>
            <a:pPr lvl="0"/>
            <a:r>
              <a:rPr lang="en-US" dirty="0"/>
              <a:t>Hayden Homes’ position as one of the top home builders in Canyon County and the greater Boise market.</a:t>
            </a:r>
          </a:p>
          <a:p>
            <a:pPr lvl="0"/>
            <a:r>
              <a:rPr lang="en-US" dirty="0"/>
              <a:t>Strong local economic conditions, in spite of the ongoing COVID-19 pandemic (nearly 90% of jobs lost during the earlier part of this year have been regained, and unemployment is already back to an ultra-low 4%).</a:t>
            </a:r>
          </a:p>
          <a:p>
            <a:pPr lvl="0"/>
            <a:r>
              <a:rPr lang="en-US" dirty="0"/>
              <a:t>The Subject’s proposed price point in the mid $200,000s, which is at the lower end of the new home price spectrum for the MSA.</a:t>
            </a:r>
          </a:p>
        </p:txBody>
      </p:sp>
      <p:sp>
        <p:nvSpPr>
          <p:cNvPr id="17" name="Text Placeholder 10">
            <a:extLst>
              <a:ext uri="{FF2B5EF4-FFF2-40B4-BE49-F238E27FC236}">
                <a16:creationId xmlns:a16="http://schemas.microsoft.com/office/drawing/2014/main" id="{49C6732E-5569-0748-9D8B-5CA07113E625}"/>
              </a:ext>
            </a:extLst>
          </p:cNvPr>
          <p:cNvSpPr>
            <a:spLocks noGrp="1"/>
          </p:cNvSpPr>
          <p:nvPr>
            <p:ph type="body" sz="quarter" idx="19" hasCustomPrompt="1"/>
          </p:nvPr>
        </p:nvSpPr>
        <p:spPr>
          <a:xfrm>
            <a:off x="4297120" y="2495643"/>
            <a:ext cx="3565696" cy="804964"/>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Locally-driven demand and demand from out of state (particularly California) is fueling an otherwise growing “fire” of opportunity that will likely continue through the foreseeable future.</a:t>
            </a:r>
          </a:p>
        </p:txBody>
      </p:sp>
      <p:sp>
        <p:nvSpPr>
          <p:cNvPr id="18" name="Text Placeholder 10">
            <a:extLst>
              <a:ext uri="{FF2B5EF4-FFF2-40B4-BE49-F238E27FC236}">
                <a16:creationId xmlns:a16="http://schemas.microsoft.com/office/drawing/2014/main" id="{1C55D129-0395-9944-81BE-6B0758B9C408}"/>
              </a:ext>
            </a:extLst>
          </p:cNvPr>
          <p:cNvSpPr>
            <a:spLocks noGrp="1"/>
          </p:cNvSpPr>
          <p:nvPr>
            <p:ph type="body" sz="quarter" idx="20" hasCustomPrompt="1"/>
          </p:nvPr>
        </p:nvSpPr>
        <p:spPr>
          <a:xfrm>
            <a:off x="4297120" y="1623328"/>
            <a:ext cx="3565696" cy="804964"/>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While there may be some small risk of the market slowing due to some unforeseen circumstance (or home prices getting out of reach of the local population), near-term risk appears to be very low.</a:t>
            </a:r>
          </a:p>
        </p:txBody>
      </p:sp>
      <p:sp>
        <p:nvSpPr>
          <p:cNvPr id="19" name="Text Placeholder 10">
            <a:extLst>
              <a:ext uri="{FF2B5EF4-FFF2-40B4-BE49-F238E27FC236}">
                <a16:creationId xmlns:a16="http://schemas.microsoft.com/office/drawing/2014/main" id="{EF0C154A-5F38-F542-A009-3D6A8137C7A8}"/>
              </a:ext>
            </a:extLst>
          </p:cNvPr>
          <p:cNvSpPr>
            <a:spLocks noGrp="1"/>
          </p:cNvSpPr>
          <p:nvPr>
            <p:ph type="body" sz="quarter" idx="21" hasCustomPrompt="1"/>
          </p:nvPr>
        </p:nvSpPr>
        <p:spPr>
          <a:xfrm>
            <a:off x="4297120" y="4143305"/>
            <a:ext cx="3565696" cy="1010148"/>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In fact, it is similar to the sales rate achieved at nearby Heritage Meadows (also by Hayden Homes), which sold out in the first half of 2020. Given strong demand conditions today, it is possible that this rate will prove to be conservative, and the resulting 2.5-year sales timeframe will be shortened.</a:t>
            </a:r>
          </a:p>
        </p:txBody>
      </p:sp>
      <p:sp>
        <p:nvSpPr>
          <p:cNvPr id="20" name="Text Placeholder 10">
            <a:extLst>
              <a:ext uri="{FF2B5EF4-FFF2-40B4-BE49-F238E27FC236}">
                <a16:creationId xmlns:a16="http://schemas.microsoft.com/office/drawing/2014/main" id="{BE7B52A5-3BE2-624F-AB40-CC86A6A77225}"/>
              </a:ext>
            </a:extLst>
          </p:cNvPr>
          <p:cNvSpPr>
            <a:spLocks noGrp="1"/>
          </p:cNvSpPr>
          <p:nvPr>
            <p:ph type="body" sz="quarter" idx="22" hasCustomPrompt="1"/>
          </p:nvPr>
        </p:nvSpPr>
        <p:spPr>
          <a:xfrm>
            <a:off x="4297120" y="3437087"/>
            <a:ext cx="3565696" cy="599780"/>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targeted 4.0 sales per month at the Subject is supported by absorption rates being achieved in other new home subdivisions in the competitive market.</a:t>
            </a:r>
          </a:p>
        </p:txBody>
      </p:sp>
      <p:sp>
        <p:nvSpPr>
          <p:cNvPr id="21" name="Text Placeholder 10">
            <a:extLst>
              <a:ext uri="{FF2B5EF4-FFF2-40B4-BE49-F238E27FC236}">
                <a16:creationId xmlns:a16="http://schemas.microsoft.com/office/drawing/2014/main" id="{20397285-3D1A-0B40-A5FB-F99507F2E775}"/>
              </a:ext>
            </a:extLst>
          </p:cNvPr>
          <p:cNvSpPr>
            <a:spLocks noGrp="1"/>
          </p:cNvSpPr>
          <p:nvPr>
            <p:ph type="body" sz="quarter" idx="23" hasCustomPrompt="1"/>
          </p:nvPr>
        </p:nvSpPr>
        <p:spPr>
          <a:xfrm>
            <a:off x="8111902" y="2113788"/>
            <a:ext cx="3657124" cy="3677545"/>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Both household types will appreciate the value offered relative to more expensive areas of the market, and older buyers will appreciate the fact that more than half of the Subject units will have single-level floorplans.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22" name="Text Placeholder 10">
            <a:extLst>
              <a:ext uri="{FF2B5EF4-FFF2-40B4-BE49-F238E27FC236}">
                <a16:creationId xmlns:a16="http://schemas.microsoft.com/office/drawing/2014/main" id="{45C2747F-ADF3-8C49-8C5D-775DADB96F66}"/>
              </a:ext>
            </a:extLst>
          </p:cNvPr>
          <p:cNvSpPr>
            <a:spLocks noGrp="1"/>
          </p:cNvSpPr>
          <p:nvPr>
            <p:ph type="body" sz="quarter" idx="24" hasCustomPrompt="1"/>
          </p:nvPr>
        </p:nvSpPr>
        <p:spPr>
          <a:xfrm>
            <a:off x="8111902" y="1623327"/>
            <a:ext cx="3657124" cy="394595"/>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We anticipate that the Subject Property will attract a mix of both family and empty nester/retiree buyers.</a:t>
            </a:r>
          </a:p>
        </p:txBody>
      </p:sp>
      <p:sp>
        <p:nvSpPr>
          <p:cNvPr id="26" name="Title 1">
            <a:extLst>
              <a:ext uri="{FF2B5EF4-FFF2-40B4-BE49-F238E27FC236}">
                <a16:creationId xmlns:a16="http://schemas.microsoft.com/office/drawing/2014/main" id="{FB3CD03F-0DF8-2948-8242-6347BCC3DBA5}"/>
              </a:ext>
            </a:extLst>
          </p:cNvPr>
          <p:cNvSpPr>
            <a:spLocks noGrp="1"/>
          </p:cNvSpPr>
          <p:nvPr>
            <p:ph type="title" hasCustomPrompt="1"/>
          </p:nvPr>
        </p:nvSpPr>
        <p:spPr>
          <a:xfrm>
            <a:off x="457140" y="914400"/>
            <a:ext cx="6857107" cy="594360"/>
          </a:xfrm>
          <a:prstGeom prst="rect">
            <a:avLst/>
          </a:prstGeom>
        </p:spPr>
        <p:txBody>
          <a:bodyPr lIns="0" tIns="0" rIns="0" bIns="0"/>
          <a:lstStyle>
            <a:lvl1pPr>
              <a:lnSpc>
                <a:spcPct val="100000"/>
              </a:lnSpc>
              <a:defRPr sz="2500"/>
            </a:lvl1pPr>
          </a:lstStyle>
          <a:p>
            <a:r>
              <a:rPr lang="en-US" dirty="0"/>
              <a:t>Summary of key conclusions</a:t>
            </a:r>
          </a:p>
        </p:txBody>
      </p:sp>
    </p:spTree>
    <p:extLst>
      <p:ext uri="{BB962C8B-B14F-4D97-AF65-F5344CB8AC3E}">
        <p14:creationId xmlns:p14="http://schemas.microsoft.com/office/powerpoint/2010/main" val="2420725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_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32B38-9135-364A-A718-BF8B4ABCB5A8}"/>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8" name="Picture Placeholder 6">
            <a:extLst>
              <a:ext uri="{FF2B5EF4-FFF2-40B4-BE49-F238E27FC236}">
                <a16:creationId xmlns:a16="http://schemas.microsoft.com/office/drawing/2014/main" id="{099CAC88-8DB4-BE45-B6F5-274EB328AA4A}"/>
              </a:ext>
            </a:extLst>
          </p:cNvPr>
          <p:cNvSpPr>
            <a:spLocks noGrp="1"/>
          </p:cNvSpPr>
          <p:nvPr>
            <p:ph type="pic" sz="quarter" idx="17" hasCustomPrompt="1"/>
          </p:nvPr>
        </p:nvSpPr>
        <p:spPr>
          <a:xfrm>
            <a:off x="6125682" y="-1"/>
            <a:ext cx="6066318" cy="68580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3" name="Slide Number Placeholder 2">
            <a:extLst>
              <a:ext uri="{FF2B5EF4-FFF2-40B4-BE49-F238E27FC236}">
                <a16:creationId xmlns:a16="http://schemas.microsoft.com/office/drawing/2014/main" id="{C368D6D8-BF49-DD40-9F04-E7B502AC9DDB}"/>
              </a:ext>
            </a:extLst>
          </p:cNvPr>
          <p:cNvSpPr>
            <a:spLocks noGrp="1"/>
          </p:cNvSpPr>
          <p:nvPr>
            <p:ph type="sldNum" sz="quarter" idx="10"/>
          </p:nvPr>
        </p:nvSpPr>
        <p:spPr/>
        <p:txBody>
          <a:bodyPr/>
          <a:lstStyle/>
          <a:p>
            <a:fld id="{010974C9-39F3-3947-8B5D-BF1F533E6409}" type="slidenum">
              <a:rPr lang="en-US" smtClean="0"/>
              <a:pPr/>
              <a:t>‹#›</a:t>
            </a:fld>
            <a:endParaRPr lang="en-US" sz="800"/>
          </a:p>
        </p:txBody>
      </p:sp>
      <p:pic>
        <p:nvPicPr>
          <p:cNvPr id="10" name="Graphic 9">
            <a:extLst>
              <a:ext uri="{FF2B5EF4-FFF2-40B4-BE49-F238E27FC236}">
                <a16:creationId xmlns:a16="http://schemas.microsoft.com/office/drawing/2014/main" id="{DD739036-549D-9D48-9352-C63CE14BF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9995" y="772054"/>
            <a:ext cx="891424" cy="534924"/>
          </a:xfrm>
          <a:prstGeom prst="rect">
            <a:avLst/>
          </a:prstGeom>
        </p:spPr>
      </p:pic>
      <p:sp>
        <p:nvSpPr>
          <p:cNvPr id="13" name="Text Placeholder 12">
            <a:extLst>
              <a:ext uri="{FF2B5EF4-FFF2-40B4-BE49-F238E27FC236}">
                <a16:creationId xmlns:a16="http://schemas.microsoft.com/office/drawing/2014/main" id="{B76083A2-3245-6447-B137-95C25A8D0541}"/>
              </a:ext>
            </a:extLst>
          </p:cNvPr>
          <p:cNvSpPr>
            <a:spLocks noGrp="1"/>
          </p:cNvSpPr>
          <p:nvPr>
            <p:ph type="body" sz="quarter" idx="18" hasCustomPrompt="1"/>
          </p:nvPr>
        </p:nvSpPr>
        <p:spPr>
          <a:xfrm>
            <a:off x="959995" y="1680556"/>
            <a:ext cx="4571405" cy="3429000"/>
          </a:xfrm>
          <a:prstGeom prst="rect">
            <a:avLst/>
          </a:prstGeom>
        </p:spPr>
        <p:txBody>
          <a:bodyPr lIns="0" tIns="0" rIns="0" bIns="0"/>
          <a:lstStyle>
            <a:lvl1pPr marL="0" indent="0">
              <a:lnSpc>
                <a:spcPts val="4349"/>
              </a:lnSpc>
              <a:spcBef>
                <a:spcPts val="0"/>
              </a:spcBef>
              <a:buFontTx/>
              <a:buNone/>
              <a:defRPr sz="33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Quote - Building the future of homebuilding means leveraging emerging technology and big data to help our clients win.”</a:t>
            </a:r>
          </a:p>
        </p:txBody>
      </p:sp>
      <p:sp>
        <p:nvSpPr>
          <p:cNvPr id="14" name="Text Placeholder 10">
            <a:extLst>
              <a:ext uri="{FF2B5EF4-FFF2-40B4-BE49-F238E27FC236}">
                <a16:creationId xmlns:a16="http://schemas.microsoft.com/office/drawing/2014/main" id="{9068D02E-B69E-5440-BAFC-9B9624CFE9C2}"/>
              </a:ext>
            </a:extLst>
          </p:cNvPr>
          <p:cNvSpPr>
            <a:spLocks noGrp="1"/>
          </p:cNvSpPr>
          <p:nvPr>
            <p:ph type="body" sz="quarter" idx="15" hasCustomPrompt="1"/>
          </p:nvPr>
        </p:nvSpPr>
        <p:spPr>
          <a:xfrm>
            <a:off x="3710719" y="6461497"/>
            <a:ext cx="2285702" cy="137160"/>
          </a:xfrm>
          <a:prstGeom prst="rect">
            <a:avLst/>
          </a:prstGeom>
        </p:spPr>
        <p:txBody>
          <a:bodyPr lIns="0" tIns="0" rIns="0" bIns="0"/>
          <a:lstStyle>
            <a:lvl1pPr marL="0" indent="0">
              <a:lnSpc>
                <a:spcPct val="100000"/>
              </a:lnSpc>
              <a:spcBef>
                <a:spcPts val="0"/>
              </a:spcBef>
              <a:buNone/>
              <a:defRPr sz="800" b="0" i="1">
                <a:latin typeface="GT Walsheim Regular Oblique" panose="02000503040000090003" pitchFamily="2" charset="77"/>
              </a:defRPr>
            </a:lvl1pPr>
            <a:lvl2pPr>
              <a:buNone/>
              <a:defRPr/>
            </a:lvl2pPr>
            <a:lvl3pPr>
              <a:buNone/>
              <a:defRPr/>
            </a:lvl3pPr>
            <a:lvl4pPr>
              <a:buNone/>
              <a:defRPr/>
            </a:lvl4pPr>
            <a:lvl5pPr>
              <a:buNone/>
              <a:defRPr/>
            </a:lvl5pPr>
          </a:lstStyle>
          <a:p>
            <a:pPr lvl="0"/>
            <a:r>
              <a:rPr lang="en-US" dirty="0"/>
              <a:t>Captions GT </a:t>
            </a:r>
            <a:r>
              <a:rPr lang="en-US" dirty="0" err="1"/>
              <a:t>Walsheim</a:t>
            </a:r>
            <a:r>
              <a:rPr lang="en-US" dirty="0"/>
              <a:t> Regular Oblique 16pt</a:t>
            </a:r>
          </a:p>
        </p:txBody>
      </p:sp>
      <p:sp>
        <p:nvSpPr>
          <p:cNvPr id="12" name="Text Placeholder 10">
            <a:extLst>
              <a:ext uri="{FF2B5EF4-FFF2-40B4-BE49-F238E27FC236}">
                <a16:creationId xmlns:a16="http://schemas.microsoft.com/office/drawing/2014/main" id="{E13A886A-7F8B-964E-BB78-43DEA61B62BB}"/>
              </a:ext>
            </a:extLst>
          </p:cNvPr>
          <p:cNvSpPr>
            <a:spLocks noGrp="1"/>
          </p:cNvSpPr>
          <p:nvPr>
            <p:ph type="body" sz="quarter" idx="14" hasCustomPrompt="1"/>
          </p:nvPr>
        </p:nvSpPr>
        <p:spPr>
          <a:xfrm>
            <a:off x="959994" y="5449351"/>
            <a:ext cx="4571405" cy="18288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Description here please</a:t>
            </a:r>
          </a:p>
        </p:txBody>
      </p:sp>
      <p:sp>
        <p:nvSpPr>
          <p:cNvPr id="17" name="Text Placeholder 10">
            <a:extLst>
              <a:ext uri="{FF2B5EF4-FFF2-40B4-BE49-F238E27FC236}">
                <a16:creationId xmlns:a16="http://schemas.microsoft.com/office/drawing/2014/main" id="{B439656D-71A3-7E44-A3A2-E744D52FCCBA}"/>
              </a:ext>
            </a:extLst>
          </p:cNvPr>
          <p:cNvSpPr>
            <a:spLocks noGrp="1"/>
          </p:cNvSpPr>
          <p:nvPr>
            <p:ph type="body" sz="quarter" idx="19" hasCustomPrompt="1"/>
          </p:nvPr>
        </p:nvSpPr>
        <p:spPr>
          <a:xfrm>
            <a:off x="959994" y="5236214"/>
            <a:ext cx="4571405" cy="182880"/>
          </a:xfrm>
          <a:prstGeom prst="rect">
            <a:avLst/>
          </a:prstGeom>
        </p:spPr>
        <p:txBody>
          <a:bodyPr lIns="0" tIns="0" rIns="0" bIns="0"/>
          <a:lstStyle>
            <a:lvl1pPr marL="0" indent="0">
              <a:lnSpc>
                <a:spcPct val="100000"/>
              </a:lnSpc>
              <a:spcBef>
                <a:spcPts val="0"/>
              </a:spcBef>
              <a:spcAft>
                <a:spcPts val="600"/>
              </a:spcAft>
              <a:buFont typeface="+mj-lt"/>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Tree>
    <p:extLst>
      <p:ext uri="{BB962C8B-B14F-4D97-AF65-F5344CB8AC3E}">
        <p14:creationId xmlns:p14="http://schemas.microsoft.com/office/powerpoint/2010/main" val="1167696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32B38-9135-364A-A718-BF8B4ABCB5A8}"/>
              </a:ext>
            </a:extLst>
          </p:cNvPr>
          <p:cNvPicPr>
            <a:picLocks noChangeAspect="1"/>
          </p:cNvPicPr>
          <p:nvPr userDrawn="1"/>
        </p:nvPicPr>
        <p:blipFill>
          <a:blip r:embed="rId2"/>
          <a:src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C368D6D8-BF49-DD40-9F04-E7B502AC9DDB}"/>
              </a:ext>
            </a:extLst>
          </p:cNvPr>
          <p:cNvSpPr>
            <a:spLocks noGrp="1"/>
          </p:cNvSpPr>
          <p:nvPr>
            <p:ph type="sldNum" sz="quarter" idx="10"/>
          </p:nvPr>
        </p:nvSpPr>
        <p:spPr/>
        <p:txBody>
          <a:bodyPr/>
          <a:lstStyle/>
          <a:p>
            <a:fld id="{010974C9-39F3-3947-8B5D-BF1F533E6409}" type="slidenum">
              <a:rPr lang="en-US" smtClean="0"/>
              <a:pPr/>
              <a:t>‹#›</a:t>
            </a:fld>
            <a:endParaRPr lang="en-US" sz="800"/>
          </a:p>
        </p:txBody>
      </p:sp>
      <p:pic>
        <p:nvPicPr>
          <p:cNvPr id="10" name="Graphic 9">
            <a:extLst>
              <a:ext uri="{FF2B5EF4-FFF2-40B4-BE49-F238E27FC236}">
                <a16:creationId xmlns:a16="http://schemas.microsoft.com/office/drawing/2014/main" id="{DD739036-549D-9D48-9352-C63CE14BF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9995" y="772054"/>
            <a:ext cx="891424" cy="534924"/>
          </a:xfrm>
          <a:prstGeom prst="rect">
            <a:avLst/>
          </a:prstGeom>
        </p:spPr>
      </p:pic>
      <p:sp>
        <p:nvSpPr>
          <p:cNvPr id="13" name="Text Placeholder 12">
            <a:extLst>
              <a:ext uri="{FF2B5EF4-FFF2-40B4-BE49-F238E27FC236}">
                <a16:creationId xmlns:a16="http://schemas.microsoft.com/office/drawing/2014/main" id="{B76083A2-3245-6447-B137-95C25A8D0541}"/>
              </a:ext>
            </a:extLst>
          </p:cNvPr>
          <p:cNvSpPr>
            <a:spLocks noGrp="1"/>
          </p:cNvSpPr>
          <p:nvPr>
            <p:ph type="body" sz="quarter" idx="18" hasCustomPrompt="1"/>
          </p:nvPr>
        </p:nvSpPr>
        <p:spPr>
          <a:xfrm>
            <a:off x="959996" y="1680556"/>
            <a:ext cx="6857107" cy="2208866"/>
          </a:xfrm>
          <a:prstGeom prst="rect">
            <a:avLst/>
          </a:prstGeom>
        </p:spPr>
        <p:txBody>
          <a:bodyPr lIns="0" tIns="0" rIns="0" bIns="0"/>
          <a:lstStyle>
            <a:lvl1pPr marL="0" indent="0">
              <a:lnSpc>
                <a:spcPct val="100000"/>
              </a:lnSpc>
              <a:spcBef>
                <a:spcPts val="0"/>
              </a:spcBef>
              <a:buFontTx/>
              <a:buNone/>
              <a:defRPr sz="33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Quote - Building the future of homebuilding means leveraging emerging technology and big data to help our clients win.”</a:t>
            </a:r>
          </a:p>
        </p:txBody>
      </p:sp>
      <p:sp>
        <p:nvSpPr>
          <p:cNvPr id="15" name="Text Placeholder 10">
            <a:extLst>
              <a:ext uri="{FF2B5EF4-FFF2-40B4-BE49-F238E27FC236}">
                <a16:creationId xmlns:a16="http://schemas.microsoft.com/office/drawing/2014/main" id="{A94D7126-FF10-694C-9393-4F9FBC29D34C}"/>
              </a:ext>
            </a:extLst>
          </p:cNvPr>
          <p:cNvSpPr>
            <a:spLocks noGrp="1"/>
          </p:cNvSpPr>
          <p:nvPr>
            <p:ph type="body" sz="quarter" idx="14" hasCustomPrompt="1"/>
          </p:nvPr>
        </p:nvSpPr>
        <p:spPr>
          <a:xfrm>
            <a:off x="959995" y="4195764"/>
            <a:ext cx="4571405" cy="18288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Description here please</a:t>
            </a:r>
          </a:p>
        </p:txBody>
      </p:sp>
      <p:sp>
        <p:nvSpPr>
          <p:cNvPr id="16" name="Text Placeholder 10">
            <a:extLst>
              <a:ext uri="{FF2B5EF4-FFF2-40B4-BE49-F238E27FC236}">
                <a16:creationId xmlns:a16="http://schemas.microsoft.com/office/drawing/2014/main" id="{57DDCBF1-D8C7-DD44-BF37-E042AF88F1A4}"/>
              </a:ext>
            </a:extLst>
          </p:cNvPr>
          <p:cNvSpPr>
            <a:spLocks noGrp="1"/>
          </p:cNvSpPr>
          <p:nvPr>
            <p:ph type="body" sz="quarter" idx="19" hasCustomPrompt="1"/>
          </p:nvPr>
        </p:nvSpPr>
        <p:spPr>
          <a:xfrm>
            <a:off x="959995" y="3982627"/>
            <a:ext cx="4571405" cy="182880"/>
          </a:xfrm>
          <a:prstGeom prst="rect">
            <a:avLst/>
          </a:prstGeom>
        </p:spPr>
        <p:txBody>
          <a:bodyPr lIns="0" tIns="0" rIns="0" bIns="0"/>
          <a:lstStyle>
            <a:lvl1pPr marL="0" indent="0">
              <a:lnSpc>
                <a:spcPct val="100000"/>
              </a:lnSpc>
              <a:spcBef>
                <a:spcPts val="0"/>
              </a:spcBef>
              <a:spcAft>
                <a:spcPts val="600"/>
              </a:spcAft>
              <a:buFont typeface="+mj-lt"/>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Tree>
    <p:extLst>
      <p:ext uri="{BB962C8B-B14F-4D97-AF65-F5344CB8AC3E}">
        <p14:creationId xmlns:p14="http://schemas.microsoft.com/office/powerpoint/2010/main" val="3970331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3">
    <p:bg>
      <p:bgPr>
        <a:solidFill>
          <a:srgbClr val="E9FAF4"/>
        </a:solidFill>
        <a:effectLst/>
      </p:bgPr>
    </p:bg>
    <p:spTree>
      <p:nvGrpSpPr>
        <p:cNvPr id="1" name=""/>
        <p:cNvGrpSpPr/>
        <p:nvPr/>
      </p:nvGrpSpPr>
      <p:grpSpPr>
        <a:xfrm>
          <a:off x="0" y="0"/>
          <a:ext cx="0" cy="0"/>
          <a:chOff x="0" y="0"/>
          <a:chExt cx="0" cy="0"/>
        </a:xfrm>
      </p:grpSpPr>
      <p:pic>
        <p:nvPicPr>
          <p:cNvPr id="19" name="REPLACE THIS IMAGE">
            <a:extLst>
              <a:ext uri="{FF2B5EF4-FFF2-40B4-BE49-F238E27FC236}">
                <a16:creationId xmlns:a16="http://schemas.microsoft.com/office/drawing/2014/main" id="{1AC9CF12-353C-744F-ADFC-99122ADBC7EB}"/>
              </a:ext>
            </a:extLst>
          </p:cNvPr>
          <p:cNvPicPr>
            <a:picLocks noChangeAspect="1"/>
          </p:cNvPicPr>
          <p:nvPr userDrawn="1"/>
        </p:nvPicPr>
        <p:blipFill rotWithShape="1">
          <a:blip r:embed="rId2"/>
          <a:srcRect l="27509" r="28996"/>
          <a:stretch/>
        </p:blipFill>
        <p:spPr>
          <a:xfrm>
            <a:off x="6889170" y="0"/>
            <a:ext cx="5302830" cy="6858000"/>
          </a:xfrm>
          <a:prstGeom prst="rect">
            <a:avLst/>
          </a:prstGeom>
        </p:spPr>
      </p:pic>
      <p:pic>
        <p:nvPicPr>
          <p:cNvPr id="18" name="Picture 17">
            <a:extLst>
              <a:ext uri="{FF2B5EF4-FFF2-40B4-BE49-F238E27FC236}">
                <a16:creationId xmlns:a16="http://schemas.microsoft.com/office/drawing/2014/main" id="{433BB1C5-6B99-624C-9F32-26421CC717A7}"/>
              </a:ext>
            </a:extLst>
          </p:cNvPr>
          <p:cNvPicPr>
            <a:picLocks noChangeAspect="1"/>
          </p:cNvPicPr>
          <p:nvPr userDrawn="1"/>
        </p:nvPicPr>
        <p:blipFill>
          <a:blip r:embed="rId3"/>
          <a:stretch>
            <a:fillRect/>
          </a:stretch>
        </p:blipFill>
        <p:spPr>
          <a:xfrm>
            <a:off x="1587" y="0"/>
            <a:ext cx="12190413" cy="6858000"/>
          </a:xfrm>
          <a:prstGeom prst="rect">
            <a:avLst/>
          </a:prstGeom>
        </p:spPr>
      </p:pic>
      <p:sp>
        <p:nvSpPr>
          <p:cNvPr id="6" name="Text Placeholder 10">
            <a:extLst>
              <a:ext uri="{FF2B5EF4-FFF2-40B4-BE49-F238E27FC236}">
                <a16:creationId xmlns:a16="http://schemas.microsoft.com/office/drawing/2014/main" id="{C693B1C9-CBEF-2D49-BD18-D7DF5A1AB7C7}"/>
              </a:ext>
            </a:extLst>
          </p:cNvPr>
          <p:cNvSpPr>
            <a:spLocks noGrp="1"/>
          </p:cNvSpPr>
          <p:nvPr>
            <p:ph type="body" sz="quarter" idx="13" hasCustomPrompt="1"/>
          </p:nvPr>
        </p:nvSpPr>
        <p:spPr>
          <a:xfrm>
            <a:off x="457140" y="4160520"/>
            <a:ext cx="4571405" cy="463435"/>
          </a:xfrm>
          <a:prstGeom prst="rect">
            <a:avLst/>
          </a:prstGeom>
        </p:spPr>
        <p:txBody>
          <a:bodyPr lIns="0" tIns="0" rIns="0" bIns="0"/>
          <a:lstStyle>
            <a:lvl1pPr marL="0" indent="0">
              <a:lnSpc>
                <a:spcPct val="100000"/>
              </a:lnSpc>
              <a:spcBef>
                <a:spcPts val="0"/>
              </a:spcBef>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PRESENTED BY: FULL NAME</a:t>
            </a:r>
          </a:p>
          <a:p>
            <a:pPr lvl="0"/>
            <a:r>
              <a:rPr lang="en-US" dirty="0"/>
              <a:t>09/00/2020</a:t>
            </a:r>
          </a:p>
        </p:txBody>
      </p:sp>
      <p:sp>
        <p:nvSpPr>
          <p:cNvPr id="7" name="Text Placeholder 12">
            <a:extLst>
              <a:ext uri="{FF2B5EF4-FFF2-40B4-BE49-F238E27FC236}">
                <a16:creationId xmlns:a16="http://schemas.microsoft.com/office/drawing/2014/main" id="{80AA1182-6B0D-9B44-BA98-E6261CD12B4D}"/>
              </a:ext>
            </a:extLst>
          </p:cNvPr>
          <p:cNvSpPr>
            <a:spLocks noGrp="1"/>
          </p:cNvSpPr>
          <p:nvPr>
            <p:ph type="body" sz="quarter" idx="18" hasCustomPrompt="1"/>
          </p:nvPr>
        </p:nvSpPr>
        <p:spPr>
          <a:xfrm>
            <a:off x="457140" y="2514600"/>
            <a:ext cx="4571405" cy="1371600"/>
          </a:xfrm>
          <a:prstGeom prst="rect">
            <a:avLst/>
          </a:prstGeom>
        </p:spPr>
        <p:txBody>
          <a:bodyPr lIns="0" tIns="0" rIns="0" bIns="0"/>
          <a:lstStyle>
            <a:lvl1pPr marL="0" indent="0">
              <a:lnSpc>
                <a:spcPct val="100000"/>
              </a:lnSpc>
              <a:spcBef>
                <a:spcPts val="0"/>
              </a:spcBef>
              <a:buFontTx/>
              <a:buNone/>
              <a:defRPr sz="44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Building the future of housing</a:t>
            </a:r>
          </a:p>
        </p:txBody>
      </p:sp>
      <p:pic>
        <p:nvPicPr>
          <p:cNvPr id="8" name="Picture 7">
            <a:extLst>
              <a:ext uri="{FF2B5EF4-FFF2-40B4-BE49-F238E27FC236}">
                <a16:creationId xmlns:a16="http://schemas.microsoft.com/office/drawing/2014/main" id="{8C97A9A8-F6FC-46AC-BB99-6FFEE3EE0F3F}"/>
              </a:ext>
            </a:extLst>
          </p:cNvPr>
          <p:cNvPicPr>
            <a:picLocks noChangeAspect="1"/>
          </p:cNvPicPr>
          <p:nvPr userDrawn="1"/>
        </p:nvPicPr>
        <p:blipFill>
          <a:blip r:embed="rId4"/>
          <a:stretch>
            <a:fillRect/>
          </a:stretch>
        </p:blipFill>
        <p:spPr>
          <a:xfrm>
            <a:off x="274284" y="203301"/>
            <a:ext cx="1737134" cy="566251"/>
          </a:xfrm>
          <a:prstGeom prst="rect">
            <a:avLst/>
          </a:prstGeom>
        </p:spPr>
      </p:pic>
    </p:spTree>
    <p:extLst>
      <p:ext uri="{BB962C8B-B14F-4D97-AF65-F5344CB8AC3E}">
        <p14:creationId xmlns:p14="http://schemas.microsoft.com/office/powerpoint/2010/main" val="3183225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8" name="Text Placeholder 10">
            <a:extLst>
              <a:ext uri="{FF2B5EF4-FFF2-40B4-BE49-F238E27FC236}">
                <a16:creationId xmlns:a16="http://schemas.microsoft.com/office/drawing/2014/main" id="{4A50985C-610F-0D48-AD37-8E9D918EAD87}"/>
              </a:ext>
            </a:extLst>
          </p:cNvPr>
          <p:cNvSpPr>
            <a:spLocks noGrp="1"/>
          </p:cNvSpPr>
          <p:nvPr>
            <p:ph type="body" sz="quarter" idx="14" hasCustomPrompt="1"/>
          </p:nvPr>
        </p:nvSpPr>
        <p:spPr>
          <a:xfrm>
            <a:off x="457140" y="1508760"/>
            <a:ext cx="9599950" cy="793874"/>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Description here please</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6" name="Title 1">
            <a:extLst>
              <a:ext uri="{FF2B5EF4-FFF2-40B4-BE49-F238E27FC236}">
                <a16:creationId xmlns:a16="http://schemas.microsoft.com/office/drawing/2014/main" id="{3E2DC933-2578-674B-BDEB-690BDA359F2E}"/>
              </a:ext>
            </a:extLst>
          </p:cNvPr>
          <p:cNvSpPr>
            <a:spLocks noGrp="1"/>
          </p:cNvSpPr>
          <p:nvPr>
            <p:ph type="title" hasCustomPrompt="1"/>
          </p:nvPr>
        </p:nvSpPr>
        <p:spPr>
          <a:xfrm>
            <a:off x="457140" y="914400"/>
            <a:ext cx="9599950" cy="502920"/>
          </a:xfrm>
          <a:prstGeom prst="rect">
            <a:avLst/>
          </a:prstGeom>
        </p:spPr>
        <p:txBody>
          <a:bodyPr lIns="0" tIns="0" rIns="0" bIns="0"/>
          <a:lstStyle>
            <a:lvl1pPr>
              <a:lnSpc>
                <a:spcPct val="100000"/>
              </a:lnSpc>
              <a:defRPr sz="2500"/>
            </a:lvl1pPr>
          </a:lstStyle>
          <a:p>
            <a:r>
              <a:rPr lang="en-US" dirty="0"/>
              <a:t>Place a headline here</a:t>
            </a:r>
          </a:p>
        </p:txBody>
      </p:sp>
    </p:spTree>
    <p:extLst>
      <p:ext uri="{BB962C8B-B14F-4D97-AF65-F5344CB8AC3E}">
        <p14:creationId xmlns:p14="http://schemas.microsoft.com/office/powerpoint/2010/main" val="40656646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17FB4AA4-E5BA-CF45-AB56-71516759822A}"/>
              </a:ext>
            </a:extLst>
          </p:cNvPr>
          <p:cNvPicPr>
            <a:picLocks noChangeAspect="1"/>
          </p:cNvPicPr>
          <p:nvPr userDrawn="1"/>
        </p:nvPicPr>
        <p:blipFill>
          <a:blip r:embed="rId2"/>
          <a:src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0" name="Title 1">
            <a:extLst>
              <a:ext uri="{FF2B5EF4-FFF2-40B4-BE49-F238E27FC236}">
                <a16:creationId xmlns:a16="http://schemas.microsoft.com/office/drawing/2014/main" id="{54B39F34-120A-6B46-AAEC-2CD2998B1F6E}"/>
              </a:ext>
            </a:extLst>
          </p:cNvPr>
          <p:cNvSpPr>
            <a:spLocks noGrp="1"/>
          </p:cNvSpPr>
          <p:nvPr>
            <p:ph type="title" hasCustomPrompt="1"/>
          </p:nvPr>
        </p:nvSpPr>
        <p:spPr>
          <a:xfrm>
            <a:off x="457140" y="914400"/>
            <a:ext cx="9599950" cy="548640"/>
          </a:xfrm>
          <a:prstGeom prst="rect">
            <a:avLst/>
          </a:prstGeom>
        </p:spPr>
        <p:txBody>
          <a:bodyPr lIns="0" tIns="0" rIns="0" bIns="0"/>
          <a:lstStyle>
            <a:lvl1pPr>
              <a:lnSpc>
                <a:spcPct val="100000"/>
              </a:lnSpc>
              <a:defRPr sz="2500"/>
            </a:lvl1pPr>
          </a:lstStyle>
          <a:p>
            <a:r>
              <a:rPr lang="en-US" dirty="0"/>
              <a:t>H2 headline Nib Regular 50pt</a:t>
            </a:r>
          </a:p>
        </p:txBody>
      </p:sp>
      <p:sp>
        <p:nvSpPr>
          <p:cNvPr id="11" name="Text Placeholder 10">
            <a:extLst>
              <a:ext uri="{FF2B5EF4-FFF2-40B4-BE49-F238E27FC236}">
                <a16:creationId xmlns:a16="http://schemas.microsoft.com/office/drawing/2014/main" id="{CB060B97-4295-BF40-89AF-147781C5484C}"/>
              </a:ext>
            </a:extLst>
          </p:cNvPr>
          <p:cNvSpPr>
            <a:spLocks noGrp="1"/>
          </p:cNvSpPr>
          <p:nvPr>
            <p:ph type="body" sz="quarter" idx="13" hasCustomPrompt="1"/>
          </p:nvPr>
        </p:nvSpPr>
        <p:spPr>
          <a:xfrm>
            <a:off x="457140" y="1490472"/>
            <a:ext cx="959995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 HERE</a:t>
            </a:r>
          </a:p>
        </p:txBody>
      </p:sp>
      <p:sp>
        <p:nvSpPr>
          <p:cNvPr id="20" name="Text Placeholder 19">
            <a:extLst>
              <a:ext uri="{FF2B5EF4-FFF2-40B4-BE49-F238E27FC236}">
                <a16:creationId xmlns:a16="http://schemas.microsoft.com/office/drawing/2014/main" id="{33B5776A-32AA-E149-9683-2306F99FB7FA}"/>
              </a:ext>
            </a:extLst>
          </p:cNvPr>
          <p:cNvSpPr>
            <a:spLocks noGrp="1"/>
          </p:cNvSpPr>
          <p:nvPr>
            <p:ph type="body" sz="quarter" idx="16" hasCustomPrompt="1"/>
          </p:nvPr>
        </p:nvSpPr>
        <p:spPr>
          <a:xfrm>
            <a:off x="687772" y="2703774"/>
            <a:ext cx="1925543" cy="365760"/>
          </a:xfrm>
          <a:prstGeom prst="rect">
            <a:avLst/>
          </a:prstGeom>
        </p:spPr>
        <p:txBody>
          <a:bodyPr lIns="0" tIns="0" rIns="0" bIns="0" anchor="ctr" anchorCtr="0"/>
          <a:lstStyle>
            <a:lvl1pPr marL="0" indent="-228554">
              <a:lnSpc>
                <a:spcPct val="100000"/>
              </a:lnSpc>
              <a:spcBef>
                <a:spcPts val="0"/>
              </a:spcBef>
              <a:buClr>
                <a:srgbClr val="F44607"/>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 – 20XX</a:t>
            </a:r>
          </a:p>
        </p:txBody>
      </p:sp>
      <p:sp>
        <p:nvSpPr>
          <p:cNvPr id="22" name="Text Placeholder 19">
            <a:extLst>
              <a:ext uri="{FF2B5EF4-FFF2-40B4-BE49-F238E27FC236}">
                <a16:creationId xmlns:a16="http://schemas.microsoft.com/office/drawing/2014/main" id="{A71B44BE-B80C-7C4C-B2C0-B1EF27FF3B4B}"/>
              </a:ext>
            </a:extLst>
          </p:cNvPr>
          <p:cNvSpPr>
            <a:spLocks noGrp="1"/>
          </p:cNvSpPr>
          <p:nvPr>
            <p:ph type="body" sz="quarter" idx="17" hasCustomPrompt="1"/>
          </p:nvPr>
        </p:nvSpPr>
        <p:spPr>
          <a:xfrm>
            <a:off x="687772" y="248029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24" name="Text Placeholder 19">
            <a:extLst>
              <a:ext uri="{FF2B5EF4-FFF2-40B4-BE49-F238E27FC236}">
                <a16:creationId xmlns:a16="http://schemas.microsoft.com/office/drawing/2014/main" id="{2A4F98E2-F399-5042-90A2-6D1D4C3190DA}"/>
              </a:ext>
            </a:extLst>
          </p:cNvPr>
          <p:cNvSpPr>
            <a:spLocks noGrp="1"/>
          </p:cNvSpPr>
          <p:nvPr>
            <p:ph type="body" sz="quarter" idx="18" hasCustomPrompt="1"/>
          </p:nvPr>
        </p:nvSpPr>
        <p:spPr>
          <a:xfrm>
            <a:off x="687772" y="309677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cxnSp>
        <p:nvCxnSpPr>
          <p:cNvPr id="33" name="Straight Connector 32">
            <a:extLst>
              <a:ext uri="{FF2B5EF4-FFF2-40B4-BE49-F238E27FC236}">
                <a16:creationId xmlns:a16="http://schemas.microsoft.com/office/drawing/2014/main" id="{96019E28-6DC0-1A47-82C5-3B873CE09438}"/>
              </a:ext>
            </a:extLst>
          </p:cNvPr>
          <p:cNvCxnSpPr>
            <a:cxnSpLocks/>
          </p:cNvCxnSpPr>
          <p:nvPr userDrawn="1"/>
        </p:nvCxnSpPr>
        <p:spPr>
          <a:xfrm>
            <a:off x="0" y="4193381"/>
            <a:ext cx="12192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 Placeholder 19">
            <a:extLst>
              <a:ext uri="{FF2B5EF4-FFF2-40B4-BE49-F238E27FC236}">
                <a16:creationId xmlns:a16="http://schemas.microsoft.com/office/drawing/2014/main" id="{E156F3BF-7760-904F-BD1D-146BE59DF8EF}"/>
              </a:ext>
            </a:extLst>
          </p:cNvPr>
          <p:cNvSpPr>
            <a:spLocks noGrp="1"/>
          </p:cNvSpPr>
          <p:nvPr>
            <p:ph type="body" sz="quarter" idx="22" hasCustomPrompt="1"/>
          </p:nvPr>
        </p:nvSpPr>
        <p:spPr>
          <a:xfrm>
            <a:off x="3096539" y="2703774"/>
            <a:ext cx="1925543" cy="365760"/>
          </a:xfrm>
          <a:prstGeom prst="rect">
            <a:avLst/>
          </a:prstGeom>
        </p:spPr>
        <p:txBody>
          <a:bodyPr lIns="0" tIns="0" rIns="0" bIns="0" anchor="ctr" anchorCtr="0"/>
          <a:lstStyle>
            <a:lvl1pPr marL="0" indent="-228554">
              <a:lnSpc>
                <a:spcPct val="100000"/>
              </a:lnSpc>
              <a:spcBef>
                <a:spcPts val="0"/>
              </a:spcBef>
              <a:buClr>
                <a:schemeClr val="accent2"/>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a:t>
            </a:r>
          </a:p>
        </p:txBody>
      </p:sp>
      <p:sp>
        <p:nvSpPr>
          <p:cNvPr id="46" name="Text Placeholder 19">
            <a:extLst>
              <a:ext uri="{FF2B5EF4-FFF2-40B4-BE49-F238E27FC236}">
                <a16:creationId xmlns:a16="http://schemas.microsoft.com/office/drawing/2014/main" id="{19D4EBF1-4D8E-3F44-8D77-62E9E1558D05}"/>
              </a:ext>
            </a:extLst>
          </p:cNvPr>
          <p:cNvSpPr>
            <a:spLocks noGrp="1"/>
          </p:cNvSpPr>
          <p:nvPr>
            <p:ph type="body" sz="quarter" idx="23" hasCustomPrompt="1"/>
          </p:nvPr>
        </p:nvSpPr>
        <p:spPr>
          <a:xfrm>
            <a:off x="3096539" y="248029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47" name="Text Placeholder 19">
            <a:extLst>
              <a:ext uri="{FF2B5EF4-FFF2-40B4-BE49-F238E27FC236}">
                <a16:creationId xmlns:a16="http://schemas.microsoft.com/office/drawing/2014/main" id="{CA358666-7A1D-944C-B0B9-EC8D7033378B}"/>
              </a:ext>
            </a:extLst>
          </p:cNvPr>
          <p:cNvSpPr>
            <a:spLocks noGrp="1"/>
          </p:cNvSpPr>
          <p:nvPr>
            <p:ph type="body" sz="quarter" idx="24" hasCustomPrompt="1"/>
          </p:nvPr>
        </p:nvSpPr>
        <p:spPr>
          <a:xfrm>
            <a:off x="3096539" y="309677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50" name="Text Placeholder 19">
            <a:extLst>
              <a:ext uri="{FF2B5EF4-FFF2-40B4-BE49-F238E27FC236}">
                <a16:creationId xmlns:a16="http://schemas.microsoft.com/office/drawing/2014/main" id="{75BE5BF7-8E40-3A4B-9008-F59B55AB0493}"/>
              </a:ext>
            </a:extLst>
          </p:cNvPr>
          <p:cNvSpPr>
            <a:spLocks noGrp="1"/>
          </p:cNvSpPr>
          <p:nvPr>
            <p:ph type="body" sz="quarter" idx="25" hasCustomPrompt="1"/>
          </p:nvPr>
        </p:nvSpPr>
        <p:spPr>
          <a:xfrm>
            <a:off x="5511765" y="2703774"/>
            <a:ext cx="1925543" cy="365760"/>
          </a:xfrm>
          <a:prstGeom prst="rect">
            <a:avLst/>
          </a:prstGeom>
        </p:spPr>
        <p:txBody>
          <a:bodyPr lIns="0" tIns="0" rIns="0" bIns="0" anchor="ctr" anchorCtr="0"/>
          <a:lstStyle>
            <a:lvl1pPr marL="0" indent="-228554">
              <a:lnSpc>
                <a:spcPct val="100000"/>
              </a:lnSpc>
              <a:spcBef>
                <a:spcPts val="0"/>
              </a:spcBef>
              <a:buClr>
                <a:schemeClr val="accent5"/>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 – 20XX</a:t>
            </a:r>
          </a:p>
        </p:txBody>
      </p:sp>
      <p:sp>
        <p:nvSpPr>
          <p:cNvPr id="51" name="Text Placeholder 19">
            <a:extLst>
              <a:ext uri="{FF2B5EF4-FFF2-40B4-BE49-F238E27FC236}">
                <a16:creationId xmlns:a16="http://schemas.microsoft.com/office/drawing/2014/main" id="{2E1B72F4-8090-2F44-988E-88BB6C2F4EC6}"/>
              </a:ext>
            </a:extLst>
          </p:cNvPr>
          <p:cNvSpPr>
            <a:spLocks noGrp="1"/>
          </p:cNvSpPr>
          <p:nvPr>
            <p:ph type="body" sz="quarter" idx="26" hasCustomPrompt="1"/>
          </p:nvPr>
        </p:nvSpPr>
        <p:spPr>
          <a:xfrm>
            <a:off x="5511765" y="248029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52" name="Text Placeholder 19">
            <a:extLst>
              <a:ext uri="{FF2B5EF4-FFF2-40B4-BE49-F238E27FC236}">
                <a16:creationId xmlns:a16="http://schemas.microsoft.com/office/drawing/2014/main" id="{92040999-6579-5844-9277-D3A69E5D7268}"/>
              </a:ext>
            </a:extLst>
          </p:cNvPr>
          <p:cNvSpPr>
            <a:spLocks noGrp="1"/>
          </p:cNvSpPr>
          <p:nvPr>
            <p:ph type="body" sz="quarter" idx="27" hasCustomPrompt="1"/>
          </p:nvPr>
        </p:nvSpPr>
        <p:spPr>
          <a:xfrm>
            <a:off x="5511765" y="309677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54" name="Text Placeholder 19">
            <a:extLst>
              <a:ext uri="{FF2B5EF4-FFF2-40B4-BE49-F238E27FC236}">
                <a16:creationId xmlns:a16="http://schemas.microsoft.com/office/drawing/2014/main" id="{94412C0F-F6F4-9C4C-8B6B-5F288C48908C}"/>
              </a:ext>
            </a:extLst>
          </p:cNvPr>
          <p:cNvSpPr>
            <a:spLocks noGrp="1"/>
          </p:cNvSpPr>
          <p:nvPr>
            <p:ph type="body" sz="quarter" idx="28" hasCustomPrompt="1"/>
          </p:nvPr>
        </p:nvSpPr>
        <p:spPr>
          <a:xfrm>
            <a:off x="7919371" y="2703774"/>
            <a:ext cx="1925543" cy="365760"/>
          </a:xfrm>
          <a:prstGeom prst="rect">
            <a:avLst/>
          </a:prstGeom>
        </p:spPr>
        <p:txBody>
          <a:bodyPr lIns="0" tIns="0" rIns="0" bIns="0" anchor="ctr" anchorCtr="0"/>
          <a:lstStyle>
            <a:lvl1pPr marL="0" indent="-228554">
              <a:lnSpc>
                <a:spcPct val="100000"/>
              </a:lnSpc>
              <a:spcBef>
                <a:spcPts val="0"/>
              </a:spcBef>
              <a:buClrTx/>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a:t>
            </a:r>
          </a:p>
        </p:txBody>
      </p:sp>
      <p:sp>
        <p:nvSpPr>
          <p:cNvPr id="55" name="Text Placeholder 19">
            <a:extLst>
              <a:ext uri="{FF2B5EF4-FFF2-40B4-BE49-F238E27FC236}">
                <a16:creationId xmlns:a16="http://schemas.microsoft.com/office/drawing/2014/main" id="{750A7C67-B0DD-BF42-8032-756AD5B121B5}"/>
              </a:ext>
            </a:extLst>
          </p:cNvPr>
          <p:cNvSpPr>
            <a:spLocks noGrp="1"/>
          </p:cNvSpPr>
          <p:nvPr>
            <p:ph type="body" sz="quarter" idx="29" hasCustomPrompt="1"/>
          </p:nvPr>
        </p:nvSpPr>
        <p:spPr>
          <a:xfrm>
            <a:off x="7919371" y="248029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56" name="Text Placeholder 19">
            <a:extLst>
              <a:ext uri="{FF2B5EF4-FFF2-40B4-BE49-F238E27FC236}">
                <a16:creationId xmlns:a16="http://schemas.microsoft.com/office/drawing/2014/main" id="{9034A3C1-3589-664E-BFA7-1D81A4B4D06A}"/>
              </a:ext>
            </a:extLst>
          </p:cNvPr>
          <p:cNvSpPr>
            <a:spLocks noGrp="1"/>
          </p:cNvSpPr>
          <p:nvPr>
            <p:ph type="body" sz="quarter" idx="30" hasCustomPrompt="1"/>
          </p:nvPr>
        </p:nvSpPr>
        <p:spPr>
          <a:xfrm>
            <a:off x="7919371" y="309677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69" name="Text Placeholder 19">
            <a:extLst>
              <a:ext uri="{FF2B5EF4-FFF2-40B4-BE49-F238E27FC236}">
                <a16:creationId xmlns:a16="http://schemas.microsoft.com/office/drawing/2014/main" id="{3484AC69-26D8-184C-8833-0B7B37E3532A}"/>
              </a:ext>
            </a:extLst>
          </p:cNvPr>
          <p:cNvSpPr>
            <a:spLocks noGrp="1"/>
          </p:cNvSpPr>
          <p:nvPr>
            <p:ph type="body" sz="quarter" idx="31" hasCustomPrompt="1"/>
          </p:nvPr>
        </p:nvSpPr>
        <p:spPr>
          <a:xfrm>
            <a:off x="1853482" y="4784034"/>
            <a:ext cx="1999559" cy="365760"/>
          </a:xfrm>
          <a:prstGeom prst="rect">
            <a:avLst/>
          </a:prstGeom>
        </p:spPr>
        <p:txBody>
          <a:bodyPr lIns="0" tIns="0" rIns="0" bIns="0" anchor="ctr" anchorCtr="0"/>
          <a:lstStyle>
            <a:lvl1pPr marL="0" indent="-228554">
              <a:lnSpc>
                <a:spcPct val="100000"/>
              </a:lnSpc>
              <a:spcBef>
                <a:spcPts val="0"/>
              </a:spcBef>
              <a:buClr>
                <a:srgbClr val="F44607"/>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a:t>
            </a:r>
          </a:p>
        </p:txBody>
      </p:sp>
      <p:sp>
        <p:nvSpPr>
          <p:cNvPr id="70" name="Text Placeholder 19">
            <a:extLst>
              <a:ext uri="{FF2B5EF4-FFF2-40B4-BE49-F238E27FC236}">
                <a16:creationId xmlns:a16="http://schemas.microsoft.com/office/drawing/2014/main" id="{F8A8F012-C063-6A42-8EC5-07B702315588}"/>
              </a:ext>
            </a:extLst>
          </p:cNvPr>
          <p:cNvSpPr>
            <a:spLocks noGrp="1"/>
          </p:cNvSpPr>
          <p:nvPr>
            <p:ph type="body" sz="quarter" idx="32" hasCustomPrompt="1"/>
          </p:nvPr>
        </p:nvSpPr>
        <p:spPr>
          <a:xfrm>
            <a:off x="1853482" y="456055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71" name="Text Placeholder 19">
            <a:extLst>
              <a:ext uri="{FF2B5EF4-FFF2-40B4-BE49-F238E27FC236}">
                <a16:creationId xmlns:a16="http://schemas.microsoft.com/office/drawing/2014/main" id="{0BA727BA-EA3E-D34E-A9A1-91F8E65135BF}"/>
              </a:ext>
            </a:extLst>
          </p:cNvPr>
          <p:cNvSpPr>
            <a:spLocks noGrp="1"/>
          </p:cNvSpPr>
          <p:nvPr>
            <p:ph type="body" sz="quarter" idx="33" hasCustomPrompt="1"/>
          </p:nvPr>
        </p:nvSpPr>
        <p:spPr>
          <a:xfrm>
            <a:off x="1853482" y="517703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72" name="Text Placeholder 19">
            <a:extLst>
              <a:ext uri="{FF2B5EF4-FFF2-40B4-BE49-F238E27FC236}">
                <a16:creationId xmlns:a16="http://schemas.microsoft.com/office/drawing/2014/main" id="{F1561949-11FD-114E-AF46-F3638203F1B1}"/>
              </a:ext>
            </a:extLst>
          </p:cNvPr>
          <p:cNvSpPr>
            <a:spLocks noGrp="1"/>
          </p:cNvSpPr>
          <p:nvPr>
            <p:ph type="body" sz="quarter" idx="34" hasCustomPrompt="1"/>
          </p:nvPr>
        </p:nvSpPr>
        <p:spPr>
          <a:xfrm>
            <a:off x="4262250" y="4784034"/>
            <a:ext cx="1925543" cy="365760"/>
          </a:xfrm>
          <a:prstGeom prst="rect">
            <a:avLst/>
          </a:prstGeom>
        </p:spPr>
        <p:txBody>
          <a:bodyPr lIns="0" tIns="0" rIns="0" bIns="0" anchor="ctr" anchorCtr="0"/>
          <a:lstStyle>
            <a:lvl1pPr marL="0" indent="-228554">
              <a:lnSpc>
                <a:spcPct val="100000"/>
              </a:lnSpc>
              <a:spcBef>
                <a:spcPts val="0"/>
              </a:spcBef>
              <a:buClr>
                <a:schemeClr val="accent2"/>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 – 20XX</a:t>
            </a:r>
          </a:p>
        </p:txBody>
      </p:sp>
      <p:sp>
        <p:nvSpPr>
          <p:cNvPr id="73" name="Text Placeholder 19">
            <a:extLst>
              <a:ext uri="{FF2B5EF4-FFF2-40B4-BE49-F238E27FC236}">
                <a16:creationId xmlns:a16="http://schemas.microsoft.com/office/drawing/2014/main" id="{D7DFD58F-9460-1D41-9A78-43DCDF76A0BF}"/>
              </a:ext>
            </a:extLst>
          </p:cNvPr>
          <p:cNvSpPr>
            <a:spLocks noGrp="1"/>
          </p:cNvSpPr>
          <p:nvPr>
            <p:ph type="body" sz="quarter" idx="35" hasCustomPrompt="1"/>
          </p:nvPr>
        </p:nvSpPr>
        <p:spPr>
          <a:xfrm>
            <a:off x="4262250" y="456055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74" name="Text Placeholder 19">
            <a:extLst>
              <a:ext uri="{FF2B5EF4-FFF2-40B4-BE49-F238E27FC236}">
                <a16:creationId xmlns:a16="http://schemas.microsoft.com/office/drawing/2014/main" id="{ADAF9691-246E-9045-97C3-DB49D5A9625B}"/>
              </a:ext>
            </a:extLst>
          </p:cNvPr>
          <p:cNvSpPr>
            <a:spLocks noGrp="1"/>
          </p:cNvSpPr>
          <p:nvPr>
            <p:ph type="body" sz="quarter" idx="36" hasCustomPrompt="1"/>
          </p:nvPr>
        </p:nvSpPr>
        <p:spPr>
          <a:xfrm>
            <a:off x="4262250" y="517703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75" name="Text Placeholder 19">
            <a:extLst>
              <a:ext uri="{FF2B5EF4-FFF2-40B4-BE49-F238E27FC236}">
                <a16:creationId xmlns:a16="http://schemas.microsoft.com/office/drawing/2014/main" id="{5E0DCADD-D859-BD47-B702-875730BA8E18}"/>
              </a:ext>
            </a:extLst>
          </p:cNvPr>
          <p:cNvSpPr>
            <a:spLocks noGrp="1"/>
          </p:cNvSpPr>
          <p:nvPr>
            <p:ph type="body" sz="quarter" idx="37" hasCustomPrompt="1"/>
          </p:nvPr>
        </p:nvSpPr>
        <p:spPr>
          <a:xfrm>
            <a:off x="6677476" y="4784034"/>
            <a:ext cx="1925543" cy="365760"/>
          </a:xfrm>
          <a:prstGeom prst="rect">
            <a:avLst/>
          </a:prstGeom>
        </p:spPr>
        <p:txBody>
          <a:bodyPr lIns="0" tIns="0" rIns="0" bIns="0" anchor="ctr" anchorCtr="0"/>
          <a:lstStyle>
            <a:lvl1pPr marL="0" indent="-228554">
              <a:lnSpc>
                <a:spcPct val="100000"/>
              </a:lnSpc>
              <a:spcBef>
                <a:spcPts val="0"/>
              </a:spcBef>
              <a:buClr>
                <a:schemeClr val="accent5"/>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a:t>
            </a:r>
          </a:p>
        </p:txBody>
      </p:sp>
      <p:sp>
        <p:nvSpPr>
          <p:cNvPr id="76" name="Text Placeholder 19">
            <a:extLst>
              <a:ext uri="{FF2B5EF4-FFF2-40B4-BE49-F238E27FC236}">
                <a16:creationId xmlns:a16="http://schemas.microsoft.com/office/drawing/2014/main" id="{D522DD3C-2FF0-1D4E-AE06-D3261B9672A2}"/>
              </a:ext>
            </a:extLst>
          </p:cNvPr>
          <p:cNvSpPr>
            <a:spLocks noGrp="1"/>
          </p:cNvSpPr>
          <p:nvPr>
            <p:ph type="body" sz="quarter" idx="38" hasCustomPrompt="1"/>
          </p:nvPr>
        </p:nvSpPr>
        <p:spPr>
          <a:xfrm>
            <a:off x="6677476" y="456055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77" name="Text Placeholder 19">
            <a:extLst>
              <a:ext uri="{FF2B5EF4-FFF2-40B4-BE49-F238E27FC236}">
                <a16:creationId xmlns:a16="http://schemas.microsoft.com/office/drawing/2014/main" id="{D93EFED9-E68C-C541-AEFA-13CD8E686007}"/>
              </a:ext>
            </a:extLst>
          </p:cNvPr>
          <p:cNvSpPr>
            <a:spLocks noGrp="1"/>
          </p:cNvSpPr>
          <p:nvPr>
            <p:ph type="body" sz="quarter" idx="39" hasCustomPrompt="1"/>
          </p:nvPr>
        </p:nvSpPr>
        <p:spPr>
          <a:xfrm>
            <a:off x="6677476" y="517703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78" name="Text Placeholder 19">
            <a:extLst>
              <a:ext uri="{FF2B5EF4-FFF2-40B4-BE49-F238E27FC236}">
                <a16:creationId xmlns:a16="http://schemas.microsoft.com/office/drawing/2014/main" id="{93BB7ADD-7C76-234A-A10D-CD300E6B4F81}"/>
              </a:ext>
            </a:extLst>
          </p:cNvPr>
          <p:cNvSpPr>
            <a:spLocks noGrp="1"/>
          </p:cNvSpPr>
          <p:nvPr>
            <p:ph type="body" sz="quarter" idx="40" hasCustomPrompt="1"/>
          </p:nvPr>
        </p:nvSpPr>
        <p:spPr>
          <a:xfrm>
            <a:off x="9085082" y="4784034"/>
            <a:ext cx="1925543" cy="365760"/>
          </a:xfrm>
          <a:prstGeom prst="rect">
            <a:avLst/>
          </a:prstGeom>
        </p:spPr>
        <p:txBody>
          <a:bodyPr lIns="0" tIns="0" rIns="0" bIns="0" anchor="ctr" anchorCtr="0"/>
          <a:lstStyle>
            <a:lvl1pPr marL="0" indent="-228554">
              <a:lnSpc>
                <a:spcPct val="100000"/>
              </a:lnSpc>
              <a:spcBef>
                <a:spcPts val="0"/>
              </a:spcBef>
              <a:buClrTx/>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 – 20XX</a:t>
            </a:r>
          </a:p>
        </p:txBody>
      </p:sp>
      <p:sp>
        <p:nvSpPr>
          <p:cNvPr id="79" name="Text Placeholder 19">
            <a:extLst>
              <a:ext uri="{FF2B5EF4-FFF2-40B4-BE49-F238E27FC236}">
                <a16:creationId xmlns:a16="http://schemas.microsoft.com/office/drawing/2014/main" id="{527F7FE7-8CC5-D646-8DAE-1DD446C11C6C}"/>
              </a:ext>
            </a:extLst>
          </p:cNvPr>
          <p:cNvSpPr>
            <a:spLocks noGrp="1"/>
          </p:cNvSpPr>
          <p:nvPr>
            <p:ph type="body" sz="quarter" idx="41" hasCustomPrompt="1"/>
          </p:nvPr>
        </p:nvSpPr>
        <p:spPr>
          <a:xfrm>
            <a:off x="9085082" y="456055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80" name="Text Placeholder 19">
            <a:extLst>
              <a:ext uri="{FF2B5EF4-FFF2-40B4-BE49-F238E27FC236}">
                <a16:creationId xmlns:a16="http://schemas.microsoft.com/office/drawing/2014/main" id="{9FADA41E-C858-9D4A-AD4B-027219161CA7}"/>
              </a:ext>
            </a:extLst>
          </p:cNvPr>
          <p:cNvSpPr>
            <a:spLocks noGrp="1"/>
          </p:cNvSpPr>
          <p:nvPr>
            <p:ph type="body" sz="quarter" idx="42" hasCustomPrompt="1"/>
          </p:nvPr>
        </p:nvSpPr>
        <p:spPr>
          <a:xfrm>
            <a:off x="9085082" y="517703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Tree>
    <p:extLst>
      <p:ext uri="{BB962C8B-B14F-4D97-AF65-F5344CB8AC3E}">
        <p14:creationId xmlns:p14="http://schemas.microsoft.com/office/powerpoint/2010/main" val="3991156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eam_Photos">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E54C3E-9D98-FB48-8893-0CF21E3EFBF8}"/>
              </a:ext>
            </a:extLst>
          </p:cNvPr>
          <p:cNvPicPr>
            <a:picLocks noChangeAspect="1"/>
          </p:cNvPicPr>
          <p:nvPr userDrawn="1"/>
        </p:nvPicPr>
        <p:blipFill>
          <a:blip r:embed="rId2"/>
          <a:src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22" name="Title 1">
            <a:extLst>
              <a:ext uri="{FF2B5EF4-FFF2-40B4-BE49-F238E27FC236}">
                <a16:creationId xmlns:a16="http://schemas.microsoft.com/office/drawing/2014/main" id="{41383F0B-0EF2-4641-BC67-B4D9383FF97D}"/>
              </a:ext>
            </a:extLst>
          </p:cNvPr>
          <p:cNvSpPr>
            <a:spLocks noGrp="1"/>
          </p:cNvSpPr>
          <p:nvPr>
            <p:ph type="title" hasCustomPrompt="1"/>
          </p:nvPr>
        </p:nvSpPr>
        <p:spPr>
          <a:xfrm>
            <a:off x="457140" y="914400"/>
            <a:ext cx="9599950" cy="548640"/>
          </a:xfrm>
          <a:prstGeom prst="rect">
            <a:avLst/>
          </a:prstGeom>
        </p:spPr>
        <p:txBody>
          <a:bodyPr lIns="0" tIns="0" rIns="0" bIns="0"/>
          <a:lstStyle>
            <a:lvl1pPr>
              <a:lnSpc>
                <a:spcPct val="100000"/>
              </a:lnSpc>
              <a:defRPr sz="2500"/>
            </a:lvl1pPr>
          </a:lstStyle>
          <a:p>
            <a:r>
              <a:rPr lang="en-US" dirty="0"/>
              <a:t>H2 headline Nib Regular 50pt</a:t>
            </a:r>
          </a:p>
        </p:txBody>
      </p:sp>
      <p:sp>
        <p:nvSpPr>
          <p:cNvPr id="23" name="Text Placeholder 10">
            <a:extLst>
              <a:ext uri="{FF2B5EF4-FFF2-40B4-BE49-F238E27FC236}">
                <a16:creationId xmlns:a16="http://schemas.microsoft.com/office/drawing/2014/main" id="{D00496B6-7358-6740-B282-21C66B6E9491}"/>
              </a:ext>
            </a:extLst>
          </p:cNvPr>
          <p:cNvSpPr>
            <a:spLocks noGrp="1"/>
          </p:cNvSpPr>
          <p:nvPr>
            <p:ph type="body" sz="quarter" idx="13" hasCustomPrompt="1"/>
          </p:nvPr>
        </p:nvSpPr>
        <p:spPr>
          <a:xfrm>
            <a:off x="457140" y="1490472"/>
            <a:ext cx="959995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 HERE</a:t>
            </a:r>
          </a:p>
        </p:txBody>
      </p:sp>
      <p:sp>
        <p:nvSpPr>
          <p:cNvPr id="24" name="Picture Placeholder 6">
            <a:extLst>
              <a:ext uri="{FF2B5EF4-FFF2-40B4-BE49-F238E27FC236}">
                <a16:creationId xmlns:a16="http://schemas.microsoft.com/office/drawing/2014/main" id="{AA8B664F-494D-D045-890E-D57B5DD76C22}"/>
              </a:ext>
            </a:extLst>
          </p:cNvPr>
          <p:cNvSpPr>
            <a:spLocks noGrp="1"/>
          </p:cNvSpPr>
          <p:nvPr>
            <p:ph type="pic" sz="quarter" idx="17" hasCustomPrompt="1"/>
          </p:nvPr>
        </p:nvSpPr>
        <p:spPr>
          <a:xfrm>
            <a:off x="457140" y="2057400"/>
            <a:ext cx="2468559" cy="265176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30" name="Picture Placeholder 6">
            <a:extLst>
              <a:ext uri="{FF2B5EF4-FFF2-40B4-BE49-F238E27FC236}">
                <a16:creationId xmlns:a16="http://schemas.microsoft.com/office/drawing/2014/main" id="{D9C59B69-7F85-F542-B6D7-66A66B6AEE1E}"/>
              </a:ext>
            </a:extLst>
          </p:cNvPr>
          <p:cNvSpPr>
            <a:spLocks noGrp="1"/>
          </p:cNvSpPr>
          <p:nvPr>
            <p:ph type="pic" sz="quarter" idx="29" hasCustomPrompt="1"/>
          </p:nvPr>
        </p:nvSpPr>
        <p:spPr>
          <a:xfrm>
            <a:off x="9279951" y="2057400"/>
            <a:ext cx="2468559" cy="265176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32" name="Picture Placeholder 6">
            <a:extLst>
              <a:ext uri="{FF2B5EF4-FFF2-40B4-BE49-F238E27FC236}">
                <a16:creationId xmlns:a16="http://schemas.microsoft.com/office/drawing/2014/main" id="{1A748798-CFEA-664B-B508-1D2B7EF74E15}"/>
              </a:ext>
            </a:extLst>
          </p:cNvPr>
          <p:cNvSpPr>
            <a:spLocks noGrp="1"/>
          </p:cNvSpPr>
          <p:nvPr>
            <p:ph type="pic" sz="quarter" idx="30" hasCustomPrompt="1"/>
          </p:nvPr>
        </p:nvSpPr>
        <p:spPr>
          <a:xfrm>
            <a:off x="6339014" y="2057400"/>
            <a:ext cx="2468559" cy="265176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33" name="Picture Placeholder 6">
            <a:extLst>
              <a:ext uri="{FF2B5EF4-FFF2-40B4-BE49-F238E27FC236}">
                <a16:creationId xmlns:a16="http://schemas.microsoft.com/office/drawing/2014/main" id="{C87A58AD-D4C0-D949-B2CA-F7F7B63799A2}"/>
              </a:ext>
            </a:extLst>
          </p:cNvPr>
          <p:cNvSpPr>
            <a:spLocks noGrp="1"/>
          </p:cNvSpPr>
          <p:nvPr>
            <p:ph type="pic" sz="quarter" idx="31" hasCustomPrompt="1"/>
          </p:nvPr>
        </p:nvSpPr>
        <p:spPr>
          <a:xfrm>
            <a:off x="3398077" y="2057400"/>
            <a:ext cx="2468559" cy="265176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43" name="Text Placeholder 10">
            <a:extLst>
              <a:ext uri="{FF2B5EF4-FFF2-40B4-BE49-F238E27FC236}">
                <a16:creationId xmlns:a16="http://schemas.microsoft.com/office/drawing/2014/main" id="{89848E00-7646-C241-8278-99E54EF968D8}"/>
              </a:ext>
            </a:extLst>
          </p:cNvPr>
          <p:cNvSpPr>
            <a:spLocks noGrp="1"/>
          </p:cNvSpPr>
          <p:nvPr>
            <p:ph type="body" sz="quarter" idx="14" hasCustomPrompt="1"/>
          </p:nvPr>
        </p:nvSpPr>
        <p:spPr>
          <a:xfrm>
            <a:off x="457140" y="5123165"/>
            <a:ext cx="246855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47" name="Text Placeholder 10">
            <a:extLst>
              <a:ext uri="{FF2B5EF4-FFF2-40B4-BE49-F238E27FC236}">
                <a16:creationId xmlns:a16="http://schemas.microsoft.com/office/drawing/2014/main" id="{727DC66D-450E-D946-BA5E-0AB0DC978F44}"/>
              </a:ext>
            </a:extLst>
          </p:cNvPr>
          <p:cNvSpPr>
            <a:spLocks noGrp="1"/>
          </p:cNvSpPr>
          <p:nvPr>
            <p:ph type="body" sz="quarter" idx="19" hasCustomPrompt="1"/>
          </p:nvPr>
        </p:nvSpPr>
        <p:spPr>
          <a:xfrm>
            <a:off x="457140" y="4918853"/>
            <a:ext cx="2468559" cy="18288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
        <p:nvSpPr>
          <p:cNvPr id="53" name="Text Placeholder 10">
            <a:extLst>
              <a:ext uri="{FF2B5EF4-FFF2-40B4-BE49-F238E27FC236}">
                <a16:creationId xmlns:a16="http://schemas.microsoft.com/office/drawing/2014/main" id="{6E830B0A-DBC3-CF44-BAF8-4EEDB470189A}"/>
              </a:ext>
            </a:extLst>
          </p:cNvPr>
          <p:cNvSpPr>
            <a:spLocks noGrp="1"/>
          </p:cNvSpPr>
          <p:nvPr>
            <p:ph type="body" sz="quarter" idx="32" hasCustomPrompt="1"/>
          </p:nvPr>
        </p:nvSpPr>
        <p:spPr>
          <a:xfrm>
            <a:off x="3398077" y="5123165"/>
            <a:ext cx="246855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54" name="Text Placeholder 10">
            <a:extLst>
              <a:ext uri="{FF2B5EF4-FFF2-40B4-BE49-F238E27FC236}">
                <a16:creationId xmlns:a16="http://schemas.microsoft.com/office/drawing/2014/main" id="{3F0C81EE-035F-7240-823A-579A418A6AEB}"/>
              </a:ext>
            </a:extLst>
          </p:cNvPr>
          <p:cNvSpPr>
            <a:spLocks noGrp="1"/>
          </p:cNvSpPr>
          <p:nvPr>
            <p:ph type="body" sz="quarter" idx="33" hasCustomPrompt="1"/>
          </p:nvPr>
        </p:nvSpPr>
        <p:spPr>
          <a:xfrm>
            <a:off x="3398077" y="4918853"/>
            <a:ext cx="2468559" cy="18288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
        <p:nvSpPr>
          <p:cNvPr id="55" name="Text Placeholder 10">
            <a:extLst>
              <a:ext uri="{FF2B5EF4-FFF2-40B4-BE49-F238E27FC236}">
                <a16:creationId xmlns:a16="http://schemas.microsoft.com/office/drawing/2014/main" id="{9A2AFE26-E8B0-C243-AF58-3A65B3E766EA}"/>
              </a:ext>
            </a:extLst>
          </p:cNvPr>
          <p:cNvSpPr>
            <a:spLocks noGrp="1"/>
          </p:cNvSpPr>
          <p:nvPr>
            <p:ph type="body" sz="quarter" idx="34" hasCustomPrompt="1"/>
          </p:nvPr>
        </p:nvSpPr>
        <p:spPr>
          <a:xfrm>
            <a:off x="6339014" y="5123165"/>
            <a:ext cx="246855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56" name="Text Placeholder 10">
            <a:extLst>
              <a:ext uri="{FF2B5EF4-FFF2-40B4-BE49-F238E27FC236}">
                <a16:creationId xmlns:a16="http://schemas.microsoft.com/office/drawing/2014/main" id="{88F10DB4-D420-5B48-B68F-7EF7FD24C77C}"/>
              </a:ext>
            </a:extLst>
          </p:cNvPr>
          <p:cNvSpPr>
            <a:spLocks noGrp="1"/>
          </p:cNvSpPr>
          <p:nvPr>
            <p:ph type="body" sz="quarter" idx="35" hasCustomPrompt="1"/>
          </p:nvPr>
        </p:nvSpPr>
        <p:spPr>
          <a:xfrm>
            <a:off x="6339014" y="4918853"/>
            <a:ext cx="2468559" cy="18288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
        <p:nvSpPr>
          <p:cNvPr id="57" name="Text Placeholder 10">
            <a:extLst>
              <a:ext uri="{FF2B5EF4-FFF2-40B4-BE49-F238E27FC236}">
                <a16:creationId xmlns:a16="http://schemas.microsoft.com/office/drawing/2014/main" id="{ECFB365E-04D7-4F4A-A5D0-AC87BB91190E}"/>
              </a:ext>
            </a:extLst>
          </p:cNvPr>
          <p:cNvSpPr>
            <a:spLocks noGrp="1"/>
          </p:cNvSpPr>
          <p:nvPr>
            <p:ph type="body" sz="quarter" idx="36" hasCustomPrompt="1"/>
          </p:nvPr>
        </p:nvSpPr>
        <p:spPr>
          <a:xfrm>
            <a:off x="9279951" y="5123165"/>
            <a:ext cx="246855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58" name="Text Placeholder 10">
            <a:extLst>
              <a:ext uri="{FF2B5EF4-FFF2-40B4-BE49-F238E27FC236}">
                <a16:creationId xmlns:a16="http://schemas.microsoft.com/office/drawing/2014/main" id="{BA53CC7B-E30C-7746-842D-0CCB28958659}"/>
              </a:ext>
            </a:extLst>
          </p:cNvPr>
          <p:cNvSpPr>
            <a:spLocks noGrp="1"/>
          </p:cNvSpPr>
          <p:nvPr>
            <p:ph type="body" sz="quarter" idx="37" hasCustomPrompt="1"/>
          </p:nvPr>
        </p:nvSpPr>
        <p:spPr>
          <a:xfrm>
            <a:off x="9279951" y="4918853"/>
            <a:ext cx="2468559" cy="18288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Tree>
    <p:extLst>
      <p:ext uri="{BB962C8B-B14F-4D97-AF65-F5344CB8AC3E}">
        <p14:creationId xmlns:p14="http://schemas.microsoft.com/office/powerpoint/2010/main" val="30465100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Team_Photo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AF35648-E0F4-D345-BF2D-69F1137321C4}"/>
              </a:ext>
            </a:extLst>
          </p:cNvPr>
          <p:cNvPicPr>
            <a:picLocks noChangeAspect="1"/>
          </p:cNvPicPr>
          <p:nvPr userDrawn="1"/>
        </p:nvPicPr>
        <p:blipFill>
          <a:blip r:embed="rId2"/>
          <a:src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22" name="Title 1">
            <a:extLst>
              <a:ext uri="{FF2B5EF4-FFF2-40B4-BE49-F238E27FC236}">
                <a16:creationId xmlns:a16="http://schemas.microsoft.com/office/drawing/2014/main" id="{41383F0B-0EF2-4641-BC67-B4D9383FF97D}"/>
              </a:ext>
            </a:extLst>
          </p:cNvPr>
          <p:cNvSpPr>
            <a:spLocks noGrp="1"/>
          </p:cNvSpPr>
          <p:nvPr>
            <p:ph type="title" hasCustomPrompt="1"/>
          </p:nvPr>
        </p:nvSpPr>
        <p:spPr>
          <a:xfrm>
            <a:off x="457140" y="914400"/>
            <a:ext cx="9599950" cy="548640"/>
          </a:xfrm>
          <a:prstGeom prst="rect">
            <a:avLst/>
          </a:prstGeom>
        </p:spPr>
        <p:txBody>
          <a:bodyPr lIns="0" tIns="0" rIns="0" bIns="0"/>
          <a:lstStyle>
            <a:lvl1pPr>
              <a:lnSpc>
                <a:spcPct val="100000"/>
              </a:lnSpc>
              <a:defRPr sz="2500"/>
            </a:lvl1pPr>
          </a:lstStyle>
          <a:p>
            <a:r>
              <a:rPr lang="en-US" dirty="0"/>
              <a:t>H2 headline Nib Regular 50pt</a:t>
            </a:r>
          </a:p>
        </p:txBody>
      </p:sp>
      <p:sp>
        <p:nvSpPr>
          <p:cNvPr id="23" name="Text Placeholder 10">
            <a:extLst>
              <a:ext uri="{FF2B5EF4-FFF2-40B4-BE49-F238E27FC236}">
                <a16:creationId xmlns:a16="http://schemas.microsoft.com/office/drawing/2014/main" id="{D00496B6-7358-6740-B282-21C66B6E9491}"/>
              </a:ext>
            </a:extLst>
          </p:cNvPr>
          <p:cNvSpPr>
            <a:spLocks noGrp="1"/>
          </p:cNvSpPr>
          <p:nvPr>
            <p:ph type="body" sz="quarter" idx="13" hasCustomPrompt="1"/>
          </p:nvPr>
        </p:nvSpPr>
        <p:spPr>
          <a:xfrm>
            <a:off x="457140" y="1490472"/>
            <a:ext cx="959995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 HERE</a:t>
            </a:r>
          </a:p>
        </p:txBody>
      </p:sp>
      <p:sp>
        <p:nvSpPr>
          <p:cNvPr id="24" name="Picture Placeholder 6">
            <a:extLst>
              <a:ext uri="{FF2B5EF4-FFF2-40B4-BE49-F238E27FC236}">
                <a16:creationId xmlns:a16="http://schemas.microsoft.com/office/drawing/2014/main" id="{AA8B664F-494D-D045-890E-D57B5DD76C22}"/>
              </a:ext>
            </a:extLst>
          </p:cNvPr>
          <p:cNvSpPr>
            <a:spLocks noGrp="1"/>
          </p:cNvSpPr>
          <p:nvPr>
            <p:ph type="pic" sz="quarter" idx="17" hasCustomPrompt="1"/>
          </p:nvPr>
        </p:nvSpPr>
        <p:spPr>
          <a:xfrm>
            <a:off x="457140" y="2057400"/>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43" name="Text Placeholder 10">
            <a:extLst>
              <a:ext uri="{FF2B5EF4-FFF2-40B4-BE49-F238E27FC236}">
                <a16:creationId xmlns:a16="http://schemas.microsoft.com/office/drawing/2014/main" id="{89848E00-7646-C241-8278-99E54EF968D8}"/>
              </a:ext>
            </a:extLst>
          </p:cNvPr>
          <p:cNvSpPr>
            <a:spLocks noGrp="1"/>
          </p:cNvSpPr>
          <p:nvPr>
            <p:ph type="body" sz="quarter" idx="14" hasCustomPrompt="1"/>
          </p:nvPr>
        </p:nvSpPr>
        <p:spPr>
          <a:xfrm>
            <a:off x="1919990" y="2797507"/>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47" name="Text Placeholder 10">
            <a:extLst>
              <a:ext uri="{FF2B5EF4-FFF2-40B4-BE49-F238E27FC236}">
                <a16:creationId xmlns:a16="http://schemas.microsoft.com/office/drawing/2014/main" id="{727DC66D-450E-D946-BA5E-0AB0DC978F44}"/>
              </a:ext>
            </a:extLst>
          </p:cNvPr>
          <p:cNvSpPr>
            <a:spLocks noGrp="1"/>
          </p:cNvSpPr>
          <p:nvPr>
            <p:ph type="body" sz="quarter" idx="19" hasCustomPrompt="1"/>
          </p:nvPr>
        </p:nvSpPr>
        <p:spPr>
          <a:xfrm>
            <a:off x="1919990" y="2400299"/>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74" name="Picture Placeholder 6">
            <a:extLst>
              <a:ext uri="{FF2B5EF4-FFF2-40B4-BE49-F238E27FC236}">
                <a16:creationId xmlns:a16="http://schemas.microsoft.com/office/drawing/2014/main" id="{AACA213E-CC75-0241-94E9-BE6AC1F942B0}"/>
              </a:ext>
            </a:extLst>
          </p:cNvPr>
          <p:cNvSpPr>
            <a:spLocks noGrp="1"/>
          </p:cNvSpPr>
          <p:nvPr>
            <p:ph type="pic" sz="quarter" idx="29" hasCustomPrompt="1"/>
          </p:nvPr>
        </p:nvSpPr>
        <p:spPr>
          <a:xfrm>
            <a:off x="3278553" y="2057400"/>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75" name="Text Placeholder 10">
            <a:extLst>
              <a:ext uri="{FF2B5EF4-FFF2-40B4-BE49-F238E27FC236}">
                <a16:creationId xmlns:a16="http://schemas.microsoft.com/office/drawing/2014/main" id="{54B1C0A3-2DDC-4E40-81B3-BAE7B7412E2E}"/>
              </a:ext>
            </a:extLst>
          </p:cNvPr>
          <p:cNvSpPr>
            <a:spLocks noGrp="1"/>
          </p:cNvSpPr>
          <p:nvPr>
            <p:ph type="body" sz="quarter" idx="30" hasCustomPrompt="1"/>
          </p:nvPr>
        </p:nvSpPr>
        <p:spPr>
          <a:xfrm>
            <a:off x="4741403" y="2797507"/>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76" name="Text Placeholder 10">
            <a:extLst>
              <a:ext uri="{FF2B5EF4-FFF2-40B4-BE49-F238E27FC236}">
                <a16:creationId xmlns:a16="http://schemas.microsoft.com/office/drawing/2014/main" id="{22C10952-5D5C-E74F-A472-C6CDACF72DB2}"/>
              </a:ext>
            </a:extLst>
          </p:cNvPr>
          <p:cNvSpPr>
            <a:spLocks noGrp="1"/>
          </p:cNvSpPr>
          <p:nvPr>
            <p:ph type="body" sz="quarter" idx="31" hasCustomPrompt="1"/>
          </p:nvPr>
        </p:nvSpPr>
        <p:spPr>
          <a:xfrm>
            <a:off x="4741403" y="2400299"/>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77" name="Picture Placeholder 6">
            <a:extLst>
              <a:ext uri="{FF2B5EF4-FFF2-40B4-BE49-F238E27FC236}">
                <a16:creationId xmlns:a16="http://schemas.microsoft.com/office/drawing/2014/main" id="{B1E553F2-8954-DF4E-BB0E-82F527E9E172}"/>
              </a:ext>
            </a:extLst>
          </p:cNvPr>
          <p:cNvSpPr>
            <a:spLocks noGrp="1"/>
          </p:cNvSpPr>
          <p:nvPr>
            <p:ph type="pic" sz="quarter" idx="32" hasCustomPrompt="1"/>
          </p:nvPr>
        </p:nvSpPr>
        <p:spPr>
          <a:xfrm>
            <a:off x="6099966" y="2057400"/>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78" name="Text Placeholder 10">
            <a:extLst>
              <a:ext uri="{FF2B5EF4-FFF2-40B4-BE49-F238E27FC236}">
                <a16:creationId xmlns:a16="http://schemas.microsoft.com/office/drawing/2014/main" id="{CC922126-EEE0-AA49-98E9-DC06495CEC8F}"/>
              </a:ext>
            </a:extLst>
          </p:cNvPr>
          <p:cNvSpPr>
            <a:spLocks noGrp="1"/>
          </p:cNvSpPr>
          <p:nvPr>
            <p:ph type="body" sz="quarter" idx="33" hasCustomPrompt="1"/>
          </p:nvPr>
        </p:nvSpPr>
        <p:spPr>
          <a:xfrm>
            <a:off x="7562816" y="2797507"/>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79" name="Text Placeholder 10">
            <a:extLst>
              <a:ext uri="{FF2B5EF4-FFF2-40B4-BE49-F238E27FC236}">
                <a16:creationId xmlns:a16="http://schemas.microsoft.com/office/drawing/2014/main" id="{14A2C390-8FE2-C342-8E2A-AE4C4F256682}"/>
              </a:ext>
            </a:extLst>
          </p:cNvPr>
          <p:cNvSpPr>
            <a:spLocks noGrp="1"/>
          </p:cNvSpPr>
          <p:nvPr>
            <p:ph type="body" sz="quarter" idx="34" hasCustomPrompt="1"/>
          </p:nvPr>
        </p:nvSpPr>
        <p:spPr>
          <a:xfrm>
            <a:off x="7562816" y="2400299"/>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80" name="Picture Placeholder 6">
            <a:extLst>
              <a:ext uri="{FF2B5EF4-FFF2-40B4-BE49-F238E27FC236}">
                <a16:creationId xmlns:a16="http://schemas.microsoft.com/office/drawing/2014/main" id="{FFFAD7A5-01AE-934A-B9F2-8F3EB2FEAD36}"/>
              </a:ext>
            </a:extLst>
          </p:cNvPr>
          <p:cNvSpPr>
            <a:spLocks noGrp="1"/>
          </p:cNvSpPr>
          <p:nvPr>
            <p:ph type="pic" sz="quarter" idx="35" hasCustomPrompt="1"/>
          </p:nvPr>
        </p:nvSpPr>
        <p:spPr>
          <a:xfrm>
            <a:off x="8921379" y="2057400"/>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81" name="Text Placeholder 10">
            <a:extLst>
              <a:ext uri="{FF2B5EF4-FFF2-40B4-BE49-F238E27FC236}">
                <a16:creationId xmlns:a16="http://schemas.microsoft.com/office/drawing/2014/main" id="{BAC11EA6-BC28-034A-992C-E391085BF11C}"/>
              </a:ext>
            </a:extLst>
          </p:cNvPr>
          <p:cNvSpPr>
            <a:spLocks noGrp="1"/>
          </p:cNvSpPr>
          <p:nvPr>
            <p:ph type="body" sz="quarter" idx="36" hasCustomPrompt="1"/>
          </p:nvPr>
        </p:nvSpPr>
        <p:spPr>
          <a:xfrm>
            <a:off x="10384229" y="2797507"/>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82" name="Text Placeholder 10">
            <a:extLst>
              <a:ext uri="{FF2B5EF4-FFF2-40B4-BE49-F238E27FC236}">
                <a16:creationId xmlns:a16="http://schemas.microsoft.com/office/drawing/2014/main" id="{52C238A4-C590-7943-926D-0AEFAFBD445E}"/>
              </a:ext>
            </a:extLst>
          </p:cNvPr>
          <p:cNvSpPr>
            <a:spLocks noGrp="1"/>
          </p:cNvSpPr>
          <p:nvPr>
            <p:ph type="body" sz="quarter" idx="37" hasCustomPrompt="1"/>
          </p:nvPr>
        </p:nvSpPr>
        <p:spPr>
          <a:xfrm>
            <a:off x="10384229" y="2400299"/>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83" name="Picture Placeholder 6">
            <a:extLst>
              <a:ext uri="{FF2B5EF4-FFF2-40B4-BE49-F238E27FC236}">
                <a16:creationId xmlns:a16="http://schemas.microsoft.com/office/drawing/2014/main" id="{22CC2017-7DA5-3A49-A509-C605D956C35E}"/>
              </a:ext>
            </a:extLst>
          </p:cNvPr>
          <p:cNvSpPr>
            <a:spLocks noGrp="1"/>
          </p:cNvSpPr>
          <p:nvPr>
            <p:ph type="pic" sz="quarter" idx="38" hasCustomPrompt="1"/>
          </p:nvPr>
        </p:nvSpPr>
        <p:spPr>
          <a:xfrm>
            <a:off x="457140" y="4193388"/>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84" name="Text Placeholder 10">
            <a:extLst>
              <a:ext uri="{FF2B5EF4-FFF2-40B4-BE49-F238E27FC236}">
                <a16:creationId xmlns:a16="http://schemas.microsoft.com/office/drawing/2014/main" id="{AD7454E8-200F-5E42-AEE8-ABEE68C24600}"/>
              </a:ext>
            </a:extLst>
          </p:cNvPr>
          <p:cNvSpPr>
            <a:spLocks noGrp="1"/>
          </p:cNvSpPr>
          <p:nvPr>
            <p:ph type="body" sz="quarter" idx="39" hasCustomPrompt="1"/>
          </p:nvPr>
        </p:nvSpPr>
        <p:spPr>
          <a:xfrm>
            <a:off x="1919990" y="4933494"/>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85" name="Text Placeholder 10">
            <a:extLst>
              <a:ext uri="{FF2B5EF4-FFF2-40B4-BE49-F238E27FC236}">
                <a16:creationId xmlns:a16="http://schemas.microsoft.com/office/drawing/2014/main" id="{FB75A7D9-98F7-4A41-981E-13D346906AF5}"/>
              </a:ext>
            </a:extLst>
          </p:cNvPr>
          <p:cNvSpPr>
            <a:spLocks noGrp="1"/>
          </p:cNvSpPr>
          <p:nvPr>
            <p:ph type="body" sz="quarter" idx="40" hasCustomPrompt="1"/>
          </p:nvPr>
        </p:nvSpPr>
        <p:spPr>
          <a:xfrm>
            <a:off x="1919990" y="4536286"/>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86" name="Picture Placeholder 6">
            <a:extLst>
              <a:ext uri="{FF2B5EF4-FFF2-40B4-BE49-F238E27FC236}">
                <a16:creationId xmlns:a16="http://schemas.microsoft.com/office/drawing/2014/main" id="{B2559D1E-2B2A-DC48-B771-948507413740}"/>
              </a:ext>
            </a:extLst>
          </p:cNvPr>
          <p:cNvSpPr>
            <a:spLocks noGrp="1"/>
          </p:cNvSpPr>
          <p:nvPr>
            <p:ph type="pic" sz="quarter" idx="41" hasCustomPrompt="1"/>
          </p:nvPr>
        </p:nvSpPr>
        <p:spPr>
          <a:xfrm>
            <a:off x="3278553" y="4193388"/>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87" name="Text Placeholder 10">
            <a:extLst>
              <a:ext uri="{FF2B5EF4-FFF2-40B4-BE49-F238E27FC236}">
                <a16:creationId xmlns:a16="http://schemas.microsoft.com/office/drawing/2014/main" id="{E68CABBA-1CB3-F740-A1F6-11977BD68836}"/>
              </a:ext>
            </a:extLst>
          </p:cNvPr>
          <p:cNvSpPr>
            <a:spLocks noGrp="1"/>
          </p:cNvSpPr>
          <p:nvPr>
            <p:ph type="body" sz="quarter" idx="42" hasCustomPrompt="1"/>
          </p:nvPr>
        </p:nvSpPr>
        <p:spPr>
          <a:xfrm>
            <a:off x="4741403" y="4933494"/>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88" name="Text Placeholder 10">
            <a:extLst>
              <a:ext uri="{FF2B5EF4-FFF2-40B4-BE49-F238E27FC236}">
                <a16:creationId xmlns:a16="http://schemas.microsoft.com/office/drawing/2014/main" id="{20750EB2-D28C-D749-BAAD-62EDBA89BDFD}"/>
              </a:ext>
            </a:extLst>
          </p:cNvPr>
          <p:cNvSpPr>
            <a:spLocks noGrp="1"/>
          </p:cNvSpPr>
          <p:nvPr>
            <p:ph type="body" sz="quarter" idx="43" hasCustomPrompt="1"/>
          </p:nvPr>
        </p:nvSpPr>
        <p:spPr>
          <a:xfrm>
            <a:off x="4741403" y="4536286"/>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89" name="Picture Placeholder 6">
            <a:extLst>
              <a:ext uri="{FF2B5EF4-FFF2-40B4-BE49-F238E27FC236}">
                <a16:creationId xmlns:a16="http://schemas.microsoft.com/office/drawing/2014/main" id="{81CF9A67-1D62-544D-A844-411C141C39FC}"/>
              </a:ext>
            </a:extLst>
          </p:cNvPr>
          <p:cNvSpPr>
            <a:spLocks noGrp="1"/>
          </p:cNvSpPr>
          <p:nvPr>
            <p:ph type="pic" sz="quarter" idx="44" hasCustomPrompt="1"/>
          </p:nvPr>
        </p:nvSpPr>
        <p:spPr>
          <a:xfrm>
            <a:off x="6099966" y="4193388"/>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90" name="Text Placeholder 10">
            <a:extLst>
              <a:ext uri="{FF2B5EF4-FFF2-40B4-BE49-F238E27FC236}">
                <a16:creationId xmlns:a16="http://schemas.microsoft.com/office/drawing/2014/main" id="{507726F0-1D07-AD49-82C9-068E4EE3F3A3}"/>
              </a:ext>
            </a:extLst>
          </p:cNvPr>
          <p:cNvSpPr>
            <a:spLocks noGrp="1"/>
          </p:cNvSpPr>
          <p:nvPr>
            <p:ph type="body" sz="quarter" idx="45" hasCustomPrompt="1"/>
          </p:nvPr>
        </p:nvSpPr>
        <p:spPr>
          <a:xfrm>
            <a:off x="7562816" y="4933494"/>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91" name="Text Placeholder 10">
            <a:extLst>
              <a:ext uri="{FF2B5EF4-FFF2-40B4-BE49-F238E27FC236}">
                <a16:creationId xmlns:a16="http://schemas.microsoft.com/office/drawing/2014/main" id="{AB64FF52-56BF-E047-A7E4-D8101EB89412}"/>
              </a:ext>
            </a:extLst>
          </p:cNvPr>
          <p:cNvSpPr>
            <a:spLocks noGrp="1"/>
          </p:cNvSpPr>
          <p:nvPr>
            <p:ph type="body" sz="quarter" idx="46" hasCustomPrompt="1"/>
          </p:nvPr>
        </p:nvSpPr>
        <p:spPr>
          <a:xfrm>
            <a:off x="7562816" y="4536286"/>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92" name="Picture Placeholder 6">
            <a:extLst>
              <a:ext uri="{FF2B5EF4-FFF2-40B4-BE49-F238E27FC236}">
                <a16:creationId xmlns:a16="http://schemas.microsoft.com/office/drawing/2014/main" id="{80D76F05-7D55-F24A-AE8C-7B7A9719F0CF}"/>
              </a:ext>
            </a:extLst>
          </p:cNvPr>
          <p:cNvSpPr>
            <a:spLocks noGrp="1"/>
          </p:cNvSpPr>
          <p:nvPr>
            <p:ph type="pic" sz="quarter" idx="47" hasCustomPrompt="1"/>
          </p:nvPr>
        </p:nvSpPr>
        <p:spPr>
          <a:xfrm>
            <a:off x="8921379" y="4193388"/>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93" name="Text Placeholder 10">
            <a:extLst>
              <a:ext uri="{FF2B5EF4-FFF2-40B4-BE49-F238E27FC236}">
                <a16:creationId xmlns:a16="http://schemas.microsoft.com/office/drawing/2014/main" id="{1D85AA7C-A645-7640-B571-B71D723A5F93}"/>
              </a:ext>
            </a:extLst>
          </p:cNvPr>
          <p:cNvSpPr>
            <a:spLocks noGrp="1"/>
          </p:cNvSpPr>
          <p:nvPr>
            <p:ph type="body" sz="quarter" idx="48" hasCustomPrompt="1"/>
          </p:nvPr>
        </p:nvSpPr>
        <p:spPr>
          <a:xfrm>
            <a:off x="10384229" y="4933494"/>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94" name="Text Placeholder 10">
            <a:extLst>
              <a:ext uri="{FF2B5EF4-FFF2-40B4-BE49-F238E27FC236}">
                <a16:creationId xmlns:a16="http://schemas.microsoft.com/office/drawing/2014/main" id="{3F0E7DE7-29EC-D14D-8609-624AF56ACB33}"/>
              </a:ext>
            </a:extLst>
          </p:cNvPr>
          <p:cNvSpPr>
            <a:spLocks noGrp="1"/>
          </p:cNvSpPr>
          <p:nvPr>
            <p:ph type="body" sz="quarter" idx="49" hasCustomPrompt="1"/>
          </p:nvPr>
        </p:nvSpPr>
        <p:spPr>
          <a:xfrm>
            <a:off x="10384229" y="4536286"/>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Tree>
    <p:extLst>
      <p:ext uri="{BB962C8B-B14F-4D97-AF65-F5344CB8AC3E}">
        <p14:creationId xmlns:p14="http://schemas.microsoft.com/office/powerpoint/2010/main" val="5010234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3F30D3-F6B2-7B42-95C1-ED815B4B56E9}"/>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40" y="2059050"/>
            <a:ext cx="3657124"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457140" y="2379089"/>
            <a:ext cx="3657124" cy="3754882"/>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We help you get ahead by leveraging the power of real time data in an agile and actionable format, so you can stay informed on the trends and insights you need to anticipate shifts, evaluate options, and ultimately make smarter decisions. Ever-updating and intuitively delivered, our research, insights, advisory services, and engagement opportunities put the right tools in your hands, whenever and wherever you need them.</a:t>
            </a:r>
          </a:p>
        </p:txBody>
      </p:sp>
    </p:spTree>
    <p:extLst>
      <p:ext uri="{BB962C8B-B14F-4D97-AF65-F5344CB8AC3E}">
        <p14:creationId xmlns:p14="http://schemas.microsoft.com/office/powerpoint/2010/main" val="7121952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DA86E0D-7F0D-4F11-9083-66C282C944A3}"/>
              </a:ext>
            </a:extLst>
          </p:cNvPr>
          <p:cNvSpPr>
            <a:spLocks noGrp="1"/>
          </p:cNvSpPr>
          <p:nvPr>
            <p:ph type="sldNum" sz="quarter" idx="10"/>
          </p:nvPr>
        </p:nvSpPr>
        <p:spPr/>
        <p:txBody>
          <a:bodyPr/>
          <a:lstStyle/>
          <a:p>
            <a:fld id="{010974C9-39F3-3947-8B5D-BF1F533E6409}" type="slidenum">
              <a:rPr lang="en-US" smtClean="0"/>
              <a:pPr/>
              <a:t>‹#›</a:t>
            </a:fld>
            <a:endParaRPr lang="en-US" sz="800"/>
          </a:p>
        </p:txBody>
      </p:sp>
      <p:pic>
        <p:nvPicPr>
          <p:cNvPr id="4" name="Picture 3">
            <a:extLst>
              <a:ext uri="{FF2B5EF4-FFF2-40B4-BE49-F238E27FC236}">
                <a16:creationId xmlns:a16="http://schemas.microsoft.com/office/drawing/2014/main" id="{E6A22BBA-E415-4244-A008-8ED69260C95C}"/>
              </a:ext>
            </a:extLst>
          </p:cNvPr>
          <p:cNvPicPr>
            <a:picLocks noChangeAspect="1"/>
          </p:cNvPicPr>
          <p:nvPr userDrawn="1"/>
        </p:nvPicPr>
        <p:blipFill>
          <a:blip r:embed="rId2"/>
          <a:stretch>
            <a:fillRect/>
          </a:stretch>
        </p:blipFill>
        <p:spPr>
          <a:xfrm>
            <a:off x="5600995" y="0"/>
            <a:ext cx="6590211" cy="3707477"/>
          </a:xfrm>
          <a:prstGeom prst="rect">
            <a:avLst/>
          </a:prstGeom>
        </p:spPr>
      </p:pic>
    </p:spTree>
    <p:extLst>
      <p:ext uri="{BB962C8B-B14F-4D97-AF65-F5344CB8AC3E}">
        <p14:creationId xmlns:p14="http://schemas.microsoft.com/office/powerpoint/2010/main" val="42459349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lumn_Devic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CDCE48-55FE-CF4A-82A6-E23AFB9FFFDE}"/>
              </a:ext>
            </a:extLst>
          </p:cNvPr>
          <p:cNvPicPr>
            <a:picLocks noChangeAspect="1"/>
          </p:cNvPicPr>
          <p:nvPr userDrawn="1"/>
        </p:nvPicPr>
        <p:blipFill>
          <a:blip r:embed="rId2"/>
          <a:stretch>
            <a:fillRect/>
          </a:stretch>
        </p:blipFill>
        <p:spPr>
          <a:xfrm>
            <a:off x="793" y="0"/>
            <a:ext cx="12190413" cy="6858000"/>
          </a:xfrm>
          <a:prstGeom prst="rect">
            <a:avLst/>
          </a:prstGeom>
        </p:spPr>
      </p:pic>
      <p:pic>
        <p:nvPicPr>
          <p:cNvPr id="3" name="Picture 2">
            <a:extLst>
              <a:ext uri="{FF2B5EF4-FFF2-40B4-BE49-F238E27FC236}">
                <a16:creationId xmlns:a16="http://schemas.microsoft.com/office/drawing/2014/main" id="{0D96A664-3E12-334E-BB02-DF7485BE87EA}"/>
              </a:ext>
            </a:extLst>
          </p:cNvPr>
          <p:cNvPicPr>
            <a:picLocks noChangeAspect="1"/>
          </p:cNvPicPr>
          <p:nvPr userDrawn="1"/>
        </p:nvPicPr>
        <p:blipFill>
          <a:blip r:embed="rId3"/>
          <a:srcRect/>
          <a:stretch/>
        </p:blipFill>
        <p:spPr>
          <a:xfrm>
            <a:off x="5422995" y="876300"/>
            <a:ext cx="6755520" cy="50673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8" name="Title 1">
            <a:extLst>
              <a:ext uri="{FF2B5EF4-FFF2-40B4-BE49-F238E27FC236}">
                <a16:creationId xmlns:a16="http://schemas.microsoft.com/office/drawing/2014/main" id="{2CE5620C-0E1A-B842-AD28-5D8918F244C6}"/>
              </a:ext>
            </a:extLst>
          </p:cNvPr>
          <p:cNvSpPr>
            <a:spLocks noGrp="1"/>
          </p:cNvSpPr>
          <p:nvPr>
            <p:ph type="title" hasCustomPrompt="1"/>
          </p:nvPr>
        </p:nvSpPr>
        <p:spPr>
          <a:xfrm>
            <a:off x="457140" y="914400"/>
            <a:ext cx="5074259" cy="8229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9" name="Text Placeholder 10">
            <a:extLst>
              <a:ext uri="{FF2B5EF4-FFF2-40B4-BE49-F238E27FC236}">
                <a16:creationId xmlns:a16="http://schemas.microsoft.com/office/drawing/2014/main" id="{F7E028A1-54DE-B34E-B511-C12215AB955F}"/>
              </a:ext>
            </a:extLst>
          </p:cNvPr>
          <p:cNvSpPr>
            <a:spLocks noGrp="1"/>
          </p:cNvSpPr>
          <p:nvPr>
            <p:ph type="body" sz="quarter" idx="13" hasCustomPrompt="1"/>
          </p:nvPr>
        </p:nvSpPr>
        <p:spPr>
          <a:xfrm>
            <a:off x="457140" y="2190860"/>
            <a:ext cx="507425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10" name="Text Placeholder 10">
            <a:extLst>
              <a:ext uri="{FF2B5EF4-FFF2-40B4-BE49-F238E27FC236}">
                <a16:creationId xmlns:a16="http://schemas.microsoft.com/office/drawing/2014/main" id="{14F2686D-7BC6-0C45-8545-DD1934C5F6EB}"/>
              </a:ext>
            </a:extLst>
          </p:cNvPr>
          <p:cNvSpPr>
            <a:spLocks noGrp="1"/>
          </p:cNvSpPr>
          <p:nvPr>
            <p:ph type="body" sz="quarter" idx="14" hasCustomPrompt="1"/>
          </p:nvPr>
        </p:nvSpPr>
        <p:spPr>
          <a:xfrm>
            <a:off x="457139" y="2465180"/>
            <a:ext cx="5074259" cy="320040"/>
          </a:xfrm>
          <a:prstGeom prst="rect">
            <a:avLst/>
          </a:prstGeom>
        </p:spPr>
        <p:txBody>
          <a:bodyPr lIns="0" tIns="0" rIns="0" bIns="0"/>
          <a:lstStyle>
            <a:lvl1pPr marL="0" indent="0">
              <a:lnSpc>
                <a:spcPts val="2000"/>
              </a:lnSpc>
              <a:spcBef>
                <a:spcPts val="0"/>
              </a:spcBef>
              <a:buFont typeface="Arial" panose="020B0604020202020204" pitchFamily="34" charset="0"/>
              <a:buNone/>
              <a:defRPr sz="1050" b="0" i="0">
                <a:latin typeface="+mn-lt"/>
              </a:defRPr>
            </a:lvl1pPr>
            <a:lvl2pPr>
              <a:buNone/>
              <a:defRPr/>
            </a:lvl2pPr>
            <a:lvl3pPr>
              <a:buNone/>
              <a:defRPr/>
            </a:lvl3pPr>
            <a:lvl4pPr>
              <a:buNone/>
              <a:defRPr/>
            </a:lvl4pPr>
            <a:lvl5pPr>
              <a:buNone/>
              <a:defRPr/>
            </a:lvl5pPr>
          </a:lstStyle>
          <a:p>
            <a:pPr lvl="0"/>
            <a:r>
              <a:rPr lang="en-US" dirty="0"/>
              <a:t>Interactive dashboards to track housing builds and trends</a:t>
            </a:r>
          </a:p>
        </p:txBody>
      </p:sp>
      <p:sp>
        <p:nvSpPr>
          <p:cNvPr id="12" name="Text Placeholder 10">
            <a:extLst>
              <a:ext uri="{FF2B5EF4-FFF2-40B4-BE49-F238E27FC236}">
                <a16:creationId xmlns:a16="http://schemas.microsoft.com/office/drawing/2014/main" id="{C270CBF0-799A-AD4F-B9E8-B74B2110F3B6}"/>
              </a:ext>
            </a:extLst>
          </p:cNvPr>
          <p:cNvSpPr>
            <a:spLocks noGrp="1"/>
          </p:cNvSpPr>
          <p:nvPr>
            <p:ph type="body" sz="quarter" idx="15" hasCustomPrompt="1"/>
          </p:nvPr>
        </p:nvSpPr>
        <p:spPr>
          <a:xfrm>
            <a:off x="6106389" y="5360062"/>
            <a:ext cx="2742843" cy="137160"/>
          </a:xfrm>
          <a:prstGeom prst="rect">
            <a:avLst/>
          </a:prstGeom>
        </p:spPr>
        <p:txBody>
          <a:bodyPr lIns="0" tIns="0" rIns="0" bIns="0"/>
          <a:lstStyle>
            <a:lvl1pPr marL="0" indent="0">
              <a:lnSpc>
                <a:spcPct val="100000"/>
              </a:lnSpc>
              <a:spcBef>
                <a:spcPts val="0"/>
              </a:spcBef>
              <a:buNone/>
              <a:defRPr sz="800" b="0" i="1">
                <a:latin typeface="GT Walsheim Regular Oblique" panose="02000503040000090003" pitchFamily="2" charset="77"/>
              </a:defRPr>
            </a:lvl1pPr>
            <a:lvl2pPr>
              <a:buNone/>
              <a:defRPr/>
            </a:lvl2pPr>
            <a:lvl3pPr>
              <a:buNone/>
              <a:defRPr/>
            </a:lvl3pPr>
            <a:lvl4pPr>
              <a:buNone/>
              <a:defRPr/>
            </a:lvl4pPr>
            <a:lvl5pPr>
              <a:buNone/>
              <a:defRPr/>
            </a:lvl5pPr>
          </a:lstStyle>
          <a:p>
            <a:pPr lvl="0"/>
            <a:r>
              <a:rPr lang="en-US" dirty="0"/>
              <a:t>Captions GT </a:t>
            </a:r>
            <a:r>
              <a:rPr lang="en-US" dirty="0" err="1"/>
              <a:t>Walsheim</a:t>
            </a:r>
            <a:r>
              <a:rPr lang="en-US" dirty="0"/>
              <a:t> Regular Oblique 16pt</a:t>
            </a:r>
          </a:p>
        </p:txBody>
      </p:sp>
      <p:sp>
        <p:nvSpPr>
          <p:cNvPr id="13" name="Text Placeholder 10">
            <a:extLst>
              <a:ext uri="{FF2B5EF4-FFF2-40B4-BE49-F238E27FC236}">
                <a16:creationId xmlns:a16="http://schemas.microsoft.com/office/drawing/2014/main" id="{00C86868-A883-D646-AD60-7F4C599AEB5E}"/>
              </a:ext>
            </a:extLst>
          </p:cNvPr>
          <p:cNvSpPr>
            <a:spLocks noGrp="1"/>
          </p:cNvSpPr>
          <p:nvPr>
            <p:ph type="body" sz="quarter" idx="16" hasCustomPrompt="1"/>
          </p:nvPr>
        </p:nvSpPr>
        <p:spPr>
          <a:xfrm>
            <a:off x="457139" y="2844774"/>
            <a:ext cx="5074259" cy="2652448"/>
          </a:xfrm>
          <a:prstGeom prst="rect">
            <a:avLst/>
          </a:prstGeom>
        </p:spPr>
        <p:txBody>
          <a:bodyPr lIns="0" tIns="0" rIns="0" bIns="0"/>
          <a:lstStyle>
            <a:lvl1pPr marL="228554" indent="-228554">
              <a:lnSpc>
                <a:spcPct val="100000"/>
              </a:lnSpc>
              <a:spcBef>
                <a:spcPts val="0"/>
              </a:spcBef>
              <a:spcAft>
                <a:spcPts val="700"/>
              </a:spcAft>
              <a:buClr>
                <a:srgbClr val="00AB8C"/>
              </a:buClr>
              <a:buFont typeface="Wingdings" pitchFamily="2" charset="2"/>
              <a:buChar char="§"/>
              <a:defRPr sz="1050" b="0" i="0">
                <a:latin typeface="+mn-lt"/>
              </a:defRPr>
            </a:lvl1pPr>
            <a:lvl2pPr>
              <a:buNone/>
              <a:defRPr/>
            </a:lvl2pPr>
            <a:lvl3pPr>
              <a:buNone/>
              <a:defRPr/>
            </a:lvl3pPr>
            <a:lvl4pPr>
              <a:buNone/>
              <a:defRPr/>
            </a:lvl4pPr>
            <a:lvl5pPr>
              <a:buNone/>
              <a:defRPr/>
            </a:lvl5pPr>
          </a:lstStyle>
          <a:p>
            <a:pPr lvl="0"/>
            <a:r>
              <a:rPr lang="en-US" dirty="0"/>
              <a:t>New Construction Tracking (vacant developed lots)</a:t>
            </a:r>
          </a:p>
          <a:p>
            <a:pPr lvl="0"/>
            <a:r>
              <a:rPr lang="en-US" dirty="0"/>
              <a:t>Builder Closing Research</a:t>
            </a:r>
          </a:p>
          <a:p>
            <a:pPr lvl="0"/>
            <a:r>
              <a:rPr lang="en-US" dirty="0"/>
              <a:t>Housing Intelligence (remodeling data trends)</a:t>
            </a:r>
          </a:p>
          <a:p>
            <a:pPr lvl="0"/>
            <a:r>
              <a:rPr lang="en-US" dirty="0"/>
              <a:t>Builder Contacts</a:t>
            </a:r>
          </a:p>
        </p:txBody>
      </p:sp>
      <p:sp>
        <p:nvSpPr>
          <p:cNvPr id="7" name="Picture Placeholder 6">
            <a:extLst>
              <a:ext uri="{FF2B5EF4-FFF2-40B4-BE49-F238E27FC236}">
                <a16:creationId xmlns:a16="http://schemas.microsoft.com/office/drawing/2014/main" id="{5CC720A7-2134-D14B-9CD9-69AD9D566D6F}"/>
              </a:ext>
            </a:extLst>
          </p:cNvPr>
          <p:cNvSpPr>
            <a:spLocks noGrp="1"/>
          </p:cNvSpPr>
          <p:nvPr>
            <p:ph type="pic" sz="quarter" idx="17" hasCustomPrompt="1"/>
          </p:nvPr>
        </p:nvSpPr>
        <p:spPr>
          <a:xfrm>
            <a:off x="6365681" y="1889761"/>
            <a:ext cx="4873117" cy="3044024"/>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Tree>
    <p:extLst>
      <p:ext uri="{BB962C8B-B14F-4D97-AF65-F5344CB8AC3E}">
        <p14:creationId xmlns:p14="http://schemas.microsoft.com/office/powerpoint/2010/main" val="9390979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olumn_Desktop">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CDCE48-55FE-CF4A-82A6-E23AFB9FFFDE}"/>
              </a:ext>
            </a:extLst>
          </p:cNvPr>
          <p:cNvPicPr>
            <a:picLocks noChangeAspect="1"/>
          </p:cNvPicPr>
          <p:nvPr userDrawn="1"/>
        </p:nvPicPr>
        <p:blipFill>
          <a:blip r:embed="rId2"/>
          <a:stretch>
            <a:fillRect/>
          </a:stretch>
        </p:blipFill>
        <p:spPr>
          <a:xfrm>
            <a:off x="793" y="0"/>
            <a:ext cx="12190413" cy="6858000"/>
          </a:xfrm>
          <a:prstGeom prst="rect">
            <a:avLst/>
          </a:prstGeom>
        </p:spPr>
      </p:pic>
      <p:pic>
        <p:nvPicPr>
          <p:cNvPr id="14" name="Picture 13">
            <a:extLst>
              <a:ext uri="{FF2B5EF4-FFF2-40B4-BE49-F238E27FC236}">
                <a16:creationId xmlns:a16="http://schemas.microsoft.com/office/drawing/2014/main" id="{0C77B3EC-4217-A241-BBBF-171AD93BB510}"/>
              </a:ext>
            </a:extLst>
          </p:cNvPr>
          <p:cNvPicPr>
            <a:picLocks noChangeAspect="1"/>
          </p:cNvPicPr>
          <p:nvPr userDrawn="1"/>
        </p:nvPicPr>
        <p:blipFill>
          <a:blip r:embed="rId3"/>
          <a:srcRect/>
          <a:stretch/>
        </p:blipFill>
        <p:spPr>
          <a:xfrm>
            <a:off x="5887636" y="899574"/>
            <a:ext cx="5796261" cy="461772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8" name="Title 1">
            <a:extLst>
              <a:ext uri="{FF2B5EF4-FFF2-40B4-BE49-F238E27FC236}">
                <a16:creationId xmlns:a16="http://schemas.microsoft.com/office/drawing/2014/main" id="{2CE5620C-0E1A-B842-AD28-5D8918F244C6}"/>
              </a:ext>
            </a:extLst>
          </p:cNvPr>
          <p:cNvSpPr>
            <a:spLocks noGrp="1"/>
          </p:cNvSpPr>
          <p:nvPr>
            <p:ph type="title" hasCustomPrompt="1"/>
          </p:nvPr>
        </p:nvSpPr>
        <p:spPr>
          <a:xfrm>
            <a:off x="457140" y="914400"/>
            <a:ext cx="5074259" cy="8229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9" name="Text Placeholder 10">
            <a:extLst>
              <a:ext uri="{FF2B5EF4-FFF2-40B4-BE49-F238E27FC236}">
                <a16:creationId xmlns:a16="http://schemas.microsoft.com/office/drawing/2014/main" id="{F7E028A1-54DE-B34E-B511-C12215AB955F}"/>
              </a:ext>
            </a:extLst>
          </p:cNvPr>
          <p:cNvSpPr>
            <a:spLocks noGrp="1"/>
          </p:cNvSpPr>
          <p:nvPr>
            <p:ph type="body" sz="quarter" idx="13" hasCustomPrompt="1"/>
          </p:nvPr>
        </p:nvSpPr>
        <p:spPr>
          <a:xfrm>
            <a:off x="457140" y="2190860"/>
            <a:ext cx="507425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10" name="Text Placeholder 10">
            <a:extLst>
              <a:ext uri="{FF2B5EF4-FFF2-40B4-BE49-F238E27FC236}">
                <a16:creationId xmlns:a16="http://schemas.microsoft.com/office/drawing/2014/main" id="{14F2686D-7BC6-0C45-8545-DD1934C5F6EB}"/>
              </a:ext>
            </a:extLst>
          </p:cNvPr>
          <p:cNvSpPr>
            <a:spLocks noGrp="1"/>
          </p:cNvSpPr>
          <p:nvPr>
            <p:ph type="body" sz="quarter" idx="14" hasCustomPrompt="1"/>
          </p:nvPr>
        </p:nvSpPr>
        <p:spPr>
          <a:xfrm>
            <a:off x="457139" y="2465180"/>
            <a:ext cx="5074259" cy="320040"/>
          </a:xfrm>
          <a:prstGeom prst="rect">
            <a:avLst/>
          </a:prstGeom>
        </p:spPr>
        <p:txBody>
          <a:bodyPr lIns="0" tIns="0" rIns="0" bIns="0"/>
          <a:lstStyle>
            <a:lvl1pPr marL="0" indent="0">
              <a:lnSpc>
                <a:spcPts val="2000"/>
              </a:lnSpc>
              <a:spcBef>
                <a:spcPts val="0"/>
              </a:spcBef>
              <a:buFont typeface="Arial" panose="020B0604020202020204" pitchFamily="34" charset="0"/>
              <a:buNone/>
              <a:defRPr sz="1050" b="0" i="0">
                <a:latin typeface="+mn-lt"/>
              </a:defRPr>
            </a:lvl1pPr>
            <a:lvl2pPr>
              <a:buNone/>
              <a:defRPr/>
            </a:lvl2pPr>
            <a:lvl3pPr>
              <a:buNone/>
              <a:defRPr/>
            </a:lvl3pPr>
            <a:lvl4pPr>
              <a:buNone/>
              <a:defRPr/>
            </a:lvl4pPr>
            <a:lvl5pPr>
              <a:buNone/>
              <a:defRPr/>
            </a:lvl5pPr>
          </a:lstStyle>
          <a:p>
            <a:pPr lvl="0"/>
            <a:r>
              <a:rPr lang="en-US" dirty="0"/>
              <a:t>Interactive dashboards to track housing builds and trends</a:t>
            </a:r>
          </a:p>
        </p:txBody>
      </p:sp>
      <p:sp>
        <p:nvSpPr>
          <p:cNvPr id="12" name="Text Placeholder 10">
            <a:extLst>
              <a:ext uri="{FF2B5EF4-FFF2-40B4-BE49-F238E27FC236}">
                <a16:creationId xmlns:a16="http://schemas.microsoft.com/office/drawing/2014/main" id="{C270CBF0-799A-AD4F-B9E8-B74B2110F3B6}"/>
              </a:ext>
            </a:extLst>
          </p:cNvPr>
          <p:cNvSpPr>
            <a:spLocks noGrp="1"/>
          </p:cNvSpPr>
          <p:nvPr>
            <p:ph type="body" sz="quarter" idx="15" hasCustomPrompt="1"/>
          </p:nvPr>
        </p:nvSpPr>
        <p:spPr>
          <a:xfrm>
            <a:off x="6106390" y="5360062"/>
            <a:ext cx="2129633" cy="137160"/>
          </a:xfrm>
          <a:prstGeom prst="rect">
            <a:avLst/>
          </a:prstGeom>
        </p:spPr>
        <p:txBody>
          <a:bodyPr lIns="0" tIns="0" rIns="0" bIns="0"/>
          <a:lstStyle>
            <a:lvl1pPr marL="0" indent="0">
              <a:lnSpc>
                <a:spcPct val="100000"/>
              </a:lnSpc>
              <a:spcBef>
                <a:spcPts val="0"/>
              </a:spcBef>
              <a:buNone/>
              <a:defRPr sz="800" b="0" i="1">
                <a:latin typeface="GT Walsheim Regular Oblique" panose="02000503040000090003" pitchFamily="2" charset="77"/>
              </a:defRPr>
            </a:lvl1pPr>
            <a:lvl2pPr>
              <a:buNone/>
              <a:defRPr/>
            </a:lvl2pPr>
            <a:lvl3pPr>
              <a:buNone/>
              <a:defRPr/>
            </a:lvl3pPr>
            <a:lvl4pPr>
              <a:buNone/>
              <a:defRPr/>
            </a:lvl4pPr>
            <a:lvl5pPr>
              <a:buNone/>
              <a:defRPr/>
            </a:lvl5pPr>
          </a:lstStyle>
          <a:p>
            <a:pPr lvl="0"/>
            <a:r>
              <a:rPr lang="en-US" dirty="0"/>
              <a:t>Captions GT </a:t>
            </a:r>
            <a:r>
              <a:rPr lang="en-US" dirty="0" err="1"/>
              <a:t>Walsheim</a:t>
            </a:r>
            <a:r>
              <a:rPr lang="en-US" dirty="0"/>
              <a:t> Regular Oblique 16pt</a:t>
            </a:r>
          </a:p>
        </p:txBody>
      </p:sp>
      <p:sp>
        <p:nvSpPr>
          <p:cNvPr id="13" name="Text Placeholder 10">
            <a:extLst>
              <a:ext uri="{FF2B5EF4-FFF2-40B4-BE49-F238E27FC236}">
                <a16:creationId xmlns:a16="http://schemas.microsoft.com/office/drawing/2014/main" id="{00C86868-A883-D646-AD60-7F4C599AEB5E}"/>
              </a:ext>
            </a:extLst>
          </p:cNvPr>
          <p:cNvSpPr>
            <a:spLocks noGrp="1"/>
          </p:cNvSpPr>
          <p:nvPr>
            <p:ph type="body" sz="quarter" idx="16" hasCustomPrompt="1"/>
          </p:nvPr>
        </p:nvSpPr>
        <p:spPr>
          <a:xfrm>
            <a:off x="457139" y="2844774"/>
            <a:ext cx="5074259" cy="2652448"/>
          </a:xfrm>
          <a:prstGeom prst="rect">
            <a:avLst/>
          </a:prstGeom>
        </p:spPr>
        <p:txBody>
          <a:bodyPr lIns="0" tIns="0" rIns="0" bIns="0"/>
          <a:lstStyle>
            <a:lvl1pPr marL="228554" indent="-228554">
              <a:lnSpc>
                <a:spcPct val="100000"/>
              </a:lnSpc>
              <a:spcBef>
                <a:spcPts val="0"/>
              </a:spcBef>
              <a:spcAft>
                <a:spcPts val="700"/>
              </a:spcAft>
              <a:buClr>
                <a:srgbClr val="00AB8C"/>
              </a:buClr>
              <a:buFont typeface="Wingdings" pitchFamily="2" charset="2"/>
              <a:buChar char="§"/>
              <a:defRPr sz="1050" b="0" i="0">
                <a:latin typeface="+mn-lt"/>
              </a:defRPr>
            </a:lvl1pPr>
            <a:lvl2pPr>
              <a:buNone/>
              <a:defRPr/>
            </a:lvl2pPr>
            <a:lvl3pPr>
              <a:buNone/>
              <a:defRPr/>
            </a:lvl3pPr>
            <a:lvl4pPr>
              <a:buNone/>
              <a:defRPr/>
            </a:lvl4pPr>
            <a:lvl5pPr>
              <a:buNone/>
              <a:defRPr/>
            </a:lvl5pPr>
          </a:lstStyle>
          <a:p>
            <a:pPr lvl="0"/>
            <a:r>
              <a:rPr lang="en-US" dirty="0"/>
              <a:t>New Construction Tracking (vacant developed lots)</a:t>
            </a:r>
          </a:p>
          <a:p>
            <a:pPr lvl="0"/>
            <a:r>
              <a:rPr lang="en-US" dirty="0"/>
              <a:t>Builder Closing Research</a:t>
            </a:r>
          </a:p>
          <a:p>
            <a:pPr lvl="0"/>
            <a:r>
              <a:rPr lang="en-US" dirty="0"/>
              <a:t>Housing Intelligence (remodeling data trends)</a:t>
            </a:r>
          </a:p>
          <a:p>
            <a:pPr lvl="0"/>
            <a:r>
              <a:rPr lang="en-US" dirty="0"/>
              <a:t>Builder Contacts</a:t>
            </a:r>
          </a:p>
        </p:txBody>
      </p:sp>
      <p:sp>
        <p:nvSpPr>
          <p:cNvPr id="7" name="Picture Placeholder 6">
            <a:extLst>
              <a:ext uri="{FF2B5EF4-FFF2-40B4-BE49-F238E27FC236}">
                <a16:creationId xmlns:a16="http://schemas.microsoft.com/office/drawing/2014/main" id="{5CC720A7-2134-D14B-9CD9-69AD9D566D6F}"/>
              </a:ext>
            </a:extLst>
          </p:cNvPr>
          <p:cNvSpPr>
            <a:spLocks noGrp="1"/>
          </p:cNvSpPr>
          <p:nvPr>
            <p:ph type="pic" sz="quarter" idx="17" hasCustomPrompt="1"/>
          </p:nvPr>
        </p:nvSpPr>
        <p:spPr>
          <a:xfrm>
            <a:off x="6351745" y="1253924"/>
            <a:ext cx="4907027" cy="3067291"/>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Tree>
    <p:extLst>
      <p:ext uri="{BB962C8B-B14F-4D97-AF65-F5344CB8AC3E}">
        <p14:creationId xmlns:p14="http://schemas.microsoft.com/office/powerpoint/2010/main" val="41445179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olumn_Phon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CDCE48-55FE-CF4A-82A6-E23AFB9FFFDE}"/>
              </a:ext>
            </a:extLst>
          </p:cNvPr>
          <p:cNvPicPr>
            <a:picLocks noChangeAspect="1"/>
          </p:cNvPicPr>
          <p:nvPr userDrawn="1"/>
        </p:nvPicPr>
        <p:blipFill>
          <a:blip r:embed="rId2"/>
          <a:stretch>
            <a:fillRect/>
          </a:stretch>
        </p:blipFill>
        <p:spPr>
          <a:xfrm>
            <a:off x="11183" y="0"/>
            <a:ext cx="12190413" cy="6858000"/>
          </a:xfrm>
          <a:prstGeom prst="rect">
            <a:avLst/>
          </a:prstGeom>
        </p:spPr>
      </p:pic>
      <p:pic>
        <p:nvPicPr>
          <p:cNvPr id="3" name="Picture 2">
            <a:extLst>
              <a:ext uri="{FF2B5EF4-FFF2-40B4-BE49-F238E27FC236}">
                <a16:creationId xmlns:a16="http://schemas.microsoft.com/office/drawing/2014/main" id="{0D96A664-3E12-334E-BB02-DF7485BE87EA}"/>
              </a:ext>
            </a:extLst>
          </p:cNvPr>
          <p:cNvPicPr>
            <a:picLocks noChangeAspect="1"/>
          </p:cNvPicPr>
          <p:nvPr userDrawn="1"/>
        </p:nvPicPr>
        <p:blipFill>
          <a:blip r:embed="rId3"/>
          <a:srcRect/>
          <a:stretch/>
        </p:blipFill>
        <p:spPr>
          <a:xfrm>
            <a:off x="6953347" y="595564"/>
            <a:ext cx="3705244" cy="5301248"/>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8" name="Title 1">
            <a:extLst>
              <a:ext uri="{FF2B5EF4-FFF2-40B4-BE49-F238E27FC236}">
                <a16:creationId xmlns:a16="http://schemas.microsoft.com/office/drawing/2014/main" id="{2CE5620C-0E1A-B842-AD28-5D8918F244C6}"/>
              </a:ext>
            </a:extLst>
          </p:cNvPr>
          <p:cNvSpPr>
            <a:spLocks noGrp="1"/>
          </p:cNvSpPr>
          <p:nvPr>
            <p:ph type="title" hasCustomPrompt="1"/>
          </p:nvPr>
        </p:nvSpPr>
        <p:spPr>
          <a:xfrm>
            <a:off x="457140" y="914400"/>
            <a:ext cx="5074259" cy="8229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9" name="Text Placeholder 10">
            <a:extLst>
              <a:ext uri="{FF2B5EF4-FFF2-40B4-BE49-F238E27FC236}">
                <a16:creationId xmlns:a16="http://schemas.microsoft.com/office/drawing/2014/main" id="{F7E028A1-54DE-B34E-B511-C12215AB955F}"/>
              </a:ext>
            </a:extLst>
          </p:cNvPr>
          <p:cNvSpPr>
            <a:spLocks noGrp="1"/>
          </p:cNvSpPr>
          <p:nvPr>
            <p:ph type="body" sz="quarter" idx="13" hasCustomPrompt="1"/>
          </p:nvPr>
        </p:nvSpPr>
        <p:spPr>
          <a:xfrm>
            <a:off x="457140" y="2190860"/>
            <a:ext cx="507425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10" name="Text Placeholder 10">
            <a:extLst>
              <a:ext uri="{FF2B5EF4-FFF2-40B4-BE49-F238E27FC236}">
                <a16:creationId xmlns:a16="http://schemas.microsoft.com/office/drawing/2014/main" id="{14F2686D-7BC6-0C45-8545-DD1934C5F6EB}"/>
              </a:ext>
            </a:extLst>
          </p:cNvPr>
          <p:cNvSpPr>
            <a:spLocks noGrp="1"/>
          </p:cNvSpPr>
          <p:nvPr>
            <p:ph type="body" sz="quarter" idx="14" hasCustomPrompt="1"/>
          </p:nvPr>
        </p:nvSpPr>
        <p:spPr>
          <a:xfrm>
            <a:off x="457139" y="2465180"/>
            <a:ext cx="5074259" cy="320040"/>
          </a:xfrm>
          <a:prstGeom prst="rect">
            <a:avLst/>
          </a:prstGeom>
        </p:spPr>
        <p:txBody>
          <a:bodyPr lIns="0" tIns="0" rIns="0" bIns="0"/>
          <a:lstStyle>
            <a:lvl1pPr marL="0" indent="0">
              <a:lnSpc>
                <a:spcPts val="2000"/>
              </a:lnSpc>
              <a:spcBef>
                <a:spcPts val="0"/>
              </a:spcBef>
              <a:buFont typeface="Arial" panose="020B0604020202020204" pitchFamily="34" charset="0"/>
              <a:buNone/>
              <a:defRPr sz="1050" b="0" i="0">
                <a:latin typeface="+mn-lt"/>
              </a:defRPr>
            </a:lvl1pPr>
            <a:lvl2pPr>
              <a:buNone/>
              <a:defRPr/>
            </a:lvl2pPr>
            <a:lvl3pPr>
              <a:buNone/>
              <a:defRPr/>
            </a:lvl3pPr>
            <a:lvl4pPr>
              <a:buNone/>
              <a:defRPr/>
            </a:lvl4pPr>
            <a:lvl5pPr>
              <a:buNone/>
              <a:defRPr/>
            </a:lvl5pPr>
          </a:lstStyle>
          <a:p>
            <a:pPr lvl="0"/>
            <a:r>
              <a:rPr lang="en-US" dirty="0"/>
              <a:t>Interactive dashboards to track housing builds and trends</a:t>
            </a:r>
          </a:p>
        </p:txBody>
      </p:sp>
      <p:sp>
        <p:nvSpPr>
          <p:cNvPr id="12" name="Text Placeholder 10">
            <a:extLst>
              <a:ext uri="{FF2B5EF4-FFF2-40B4-BE49-F238E27FC236}">
                <a16:creationId xmlns:a16="http://schemas.microsoft.com/office/drawing/2014/main" id="{C270CBF0-799A-AD4F-B9E8-B74B2110F3B6}"/>
              </a:ext>
            </a:extLst>
          </p:cNvPr>
          <p:cNvSpPr>
            <a:spLocks noGrp="1"/>
          </p:cNvSpPr>
          <p:nvPr>
            <p:ph type="body" sz="quarter" idx="15" hasCustomPrompt="1"/>
          </p:nvPr>
        </p:nvSpPr>
        <p:spPr>
          <a:xfrm>
            <a:off x="7737392" y="5360061"/>
            <a:ext cx="1196897" cy="379450"/>
          </a:xfrm>
          <a:prstGeom prst="rect">
            <a:avLst/>
          </a:prstGeom>
        </p:spPr>
        <p:txBody>
          <a:bodyPr lIns="0" tIns="0" rIns="0" bIns="0"/>
          <a:lstStyle>
            <a:lvl1pPr marL="0" indent="0">
              <a:lnSpc>
                <a:spcPct val="100000"/>
              </a:lnSpc>
              <a:spcBef>
                <a:spcPts val="0"/>
              </a:spcBef>
              <a:buNone/>
              <a:defRPr sz="800" b="0" i="1">
                <a:latin typeface="GT Walsheim Regular Oblique" panose="02000503040000090003" pitchFamily="2" charset="77"/>
              </a:defRPr>
            </a:lvl1pPr>
            <a:lvl2pPr>
              <a:buNone/>
              <a:defRPr/>
            </a:lvl2pPr>
            <a:lvl3pPr>
              <a:buNone/>
              <a:defRPr/>
            </a:lvl3pPr>
            <a:lvl4pPr>
              <a:buNone/>
              <a:defRPr/>
            </a:lvl4pPr>
            <a:lvl5pPr>
              <a:buNone/>
              <a:defRPr/>
            </a:lvl5pPr>
          </a:lstStyle>
          <a:p>
            <a:pPr lvl="0"/>
            <a:r>
              <a:rPr lang="en-US" dirty="0"/>
              <a:t>Captions GT </a:t>
            </a:r>
            <a:r>
              <a:rPr lang="en-US" dirty="0" err="1"/>
              <a:t>Walsheim</a:t>
            </a:r>
            <a:r>
              <a:rPr lang="en-US" dirty="0"/>
              <a:t> Regular Oblique 16pt</a:t>
            </a:r>
          </a:p>
        </p:txBody>
      </p:sp>
      <p:sp>
        <p:nvSpPr>
          <p:cNvPr id="13" name="Text Placeholder 10">
            <a:extLst>
              <a:ext uri="{FF2B5EF4-FFF2-40B4-BE49-F238E27FC236}">
                <a16:creationId xmlns:a16="http://schemas.microsoft.com/office/drawing/2014/main" id="{00C86868-A883-D646-AD60-7F4C599AEB5E}"/>
              </a:ext>
            </a:extLst>
          </p:cNvPr>
          <p:cNvSpPr>
            <a:spLocks noGrp="1"/>
          </p:cNvSpPr>
          <p:nvPr>
            <p:ph type="body" sz="quarter" idx="16" hasCustomPrompt="1"/>
          </p:nvPr>
        </p:nvSpPr>
        <p:spPr>
          <a:xfrm>
            <a:off x="457139" y="2844774"/>
            <a:ext cx="5074259" cy="2652448"/>
          </a:xfrm>
          <a:prstGeom prst="rect">
            <a:avLst/>
          </a:prstGeom>
        </p:spPr>
        <p:txBody>
          <a:bodyPr lIns="0" tIns="0" rIns="0" bIns="0"/>
          <a:lstStyle>
            <a:lvl1pPr marL="228554" indent="-228554">
              <a:lnSpc>
                <a:spcPct val="100000"/>
              </a:lnSpc>
              <a:spcBef>
                <a:spcPts val="0"/>
              </a:spcBef>
              <a:spcAft>
                <a:spcPts val="700"/>
              </a:spcAft>
              <a:buClr>
                <a:srgbClr val="00AB8C"/>
              </a:buClr>
              <a:buFont typeface="Wingdings" pitchFamily="2" charset="2"/>
              <a:buChar char="§"/>
              <a:defRPr sz="1050" b="0" i="0">
                <a:latin typeface="+mn-lt"/>
              </a:defRPr>
            </a:lvl1pPr>
            <a:lvl2pPr>
              <a:buNone/>
              <a:defRPr/>
            </a:lvl2pPr>
            <a:lvl3pPr>
              <a:buNone/>
              <a:defRPr/>
            </a:lvl3pPr>
            <a:lvl4pPr>
              <a:buNone/>
              <a:defRPr/>
            </a:lvl4pPr>
            <a:lvl5pPr>
              <a:buNone/>
              <a:defRPr/>
            </a:lvl5pPr>
          </a:lstStyle>
          <a:p>
            <a:pPr lvl="0"/>
            <a:r>
              <a:rPr lang="en-US" dirty="0"/>
              <a:t>New Construction Tracking (vacant developed lots)</a:t>
            </a:r>
          </a:p>
          <a:p>
            <a:pPr lvl="0"/>
            <a:r>
              <a:rPr lang="en-US" dirty="0"/>
              <a:t>Builder Closing Research</a:t>
            </a:r>
          </a:p>
          <a:p>
            <a:pPr lvl="0"/>
            <a:r>
              <a:rPr lang="en-US" dirty="0"/>
              <a:t>Housing Intelligence (remodeling data trends)</a:t>
            </a:r>
          </a:p>
          <a:p>
            <a:pPr lvl="0"/>
            <a:r>
              <a:rPr lang="en-US" dirty="0"/>
              <a:t>Builder Contacts</a:t>
            </a:r>
          </a:p>
        </p:txBody>
      </p:sp>
      <p:sp>
        <p:nvSpPr>
          <p:cNvPr id="28" name="Picture Placeholder 6">
            <a:extLst>
              <a:ext uri="{FF2B5EF4-FFF2-40B4-BE49-F238E27FC236}">
                <a16:creationId xmlns:a16="http://schemas.microsoft.com/office/drawing/2014/main" id="{F3F80D07-9215-B747-9A60-A83668AC03C8}"/>
              </a:ext>
            </a:extLst>
          </p:cNvPr>
          <p:cNvSpPr>
            <a:spLocks noGrp="1"/>
          </p:cNvSpPr>
          <p:nvPr>
            <p:ph type="pic" sz="quarter" idx="17" hasCustomPrompt="1"/>
          </p:nvPr>
        </p:nvSpPr>
        <p:spPr>
          <a:xfrm>
            <a:off x="7850492" y="1144637"/>
            <a:ext cx="1782848" cy="3895344"/>
          </a:xfrm>
          <a:custGeom>
            <a:avLst/>
            <a:gdLst>
              <a:gd name="connsiteX0" fmla="*/ 0 w 3410712"/>
              <a:gd name="connsiteY0" fmla="*/ 0 h 7452360"/>
              <a:gd name="connsiteX1" fmla="*/ 3410712 w 3410712"/>
              <a:gd name="connsiteY1" fmla="*/ 0 h 7452360"/>
              <a:gd name="connsiteX2" fmla="*/ 3410712 w 3410712"/>
              <a:gd name="connsiteY2" fmla="*/ 7452360 h 7452360"/>
              <a:gd name="connsiteX3" fmla="*/ 0 w 3410712"/>
              <a:gd name="connsiteY3" fmla="*/ 7452360 h 7452360"/>
              <a:gd name="connsiteX4" fmla="*/ 0 w 3410712"/>
              <a:gd name="connsiteY4" fmla="*/ 0 h 7452360"/>
              <a:gd name="connsiteX0" fmla="*/ 0 w 3410712"/>
              <a:gd name="connsiteY0" fmla="*/ 4082 h 7456442"/>
              <a:gd name="connsiteX1" fmla="*/ 567542 w 3410712"/>
              <a:gd name="connsiteY1" fmla="*/ 0 h 7456442"/>
              <a:gd name="connsiteX2" fmla="*/ 3410712 w 3410712"/>
              <a:gd name="connsiteY2" fmla="*/ 4082 h 7456442"/>
              <a:gd name="connsiteX3" fmla="*/ 3410712 w 3410712"/>
              <a:gd name="connsiteY3" fmla="*/ 7456442 h 7456442"/>
              <a:gd name="connsiteX4" fmla="*/ 0 w 3410712"/>
              <a:gd name="connsiteY4" fmla="*/ 7456442 h 7456442"/>
              <a:gd name="connsiteX5" fmla="*/ 0 w 3410712"/>
              <a:gd name="connsiteY5" fmla="*/ 4082 h 7456442"/>
              <a:gd name="connsiteX0" fmla="*/ 0 w 3410712"/>
              <a:gd name="connsiteY0" fmla="*/ 4082 h 7456442"/>
              <a:gd name="connsiteX1" fmla="*/ 567542 w 3410712"/>
              <a:gd name="connsiteY1" fmla="*/ 0 h 7456442"/>
              <a:gd name="connsiteX2" fmla="*/ 2835729 w 3410712"/>
              <a:gd name="connsiteY2" fmla="*/ 5938 h 7456442"/>
              <a:gd name="connsiteX3" fmla="*/ 3410712 w 3410712"/>
              <a:gd name="connsiteY3" fmla="*/ 4082 h 7456442"/>
              <a:gd name="connsiteX4" fmla="*/ 3410712 w 3410712"/>
              <a:gd name="connsiteY4" fmla="*/ 7456442 h 7456442"/>
              <a:gd name="connsiteX5" fmla="*/ 0 w 3410712"/>
              <a:gd name="connsiteY5" fmla="*/ 7456442 h 7456442"/>
              <a:gd name="connsiteX6" fmla="*/ 0 w 3410712"/>
              <a:gd name="connsiteY6" fmla="*/ 4082 h 7456442"/>
              <a:gd name="connsiteX0" fmla="*/ 0 w 3410712"/>
              <a:gd name="connsiteY0" fmla="*/ 4082 h 7456442"/>
              <a:gd name="connsiteX1" fmla="*/ 567542 w 3410712"/>
              <a:gd name="connsiteY1" fmla="*/ 0 h 7456442"/>
              <a:gd name="connsiteX2" fmla="*/ 2853542 w 3410712"/>
              <a:gd name="connsiteY2" fmla="*/ 5938 h 7456442"/>
              <a:gd name="connsiteX3" fmla="*/ 3410712 w 3410712"/>
              <a:gd name="connsiteY3" fmla="*/ 4082 h 7456442"/>
              <a:gd name="connsiteX4" fmla="*/ 3410712 w 3410712"/>
              <a:gd name="connsiteY4" fmla="*/ 7456442 h 7456442"/>
              <a:gd name="connsiteX5" fmla="*/ 0 w 3410712"/>
              <a:gd name="connsiteY5" fmla="*/ 7456442 h 7456442"/>
              <a:gd name="connsiteX6" fmla="*/ 0 w 3410712"/>
              <a:gd name="connsiteY6" fmla="*/ 4082 h 7456442"/>
              <a:gd name="connsiteX0" fmla="*/ 0 w 3410712"/>
              <a:gd name="connsiteY0" fmla="*/ 4082 h 7456442"/>
              <a:gd name="connsiteX1" fmla="*/ 567542 w 3410712"/>
              <a:gd name="connsiteY1" fmla="*/ 0 h 7456442"/>
              <a:gd name="connsiteX2" fmla="*/ 2841667 w 3410712"/>
              <a:gd name="connsiteY2" fmla="*/ 11876 h 7456442"/>
              <a:gd name="connsiteX3" fmla="*/ 3410712 w 3410712"/>
              <a:gd name="connsiteY3" fmla="*/ 4082 h 7456442"/>
              <a:gd name="connsiteX4" fmla="*/ 3410712 w 3410712"/>
              <a:gd name="connsiteY4" fmla="*/ 7456442 h 7456442"/>
              <a:gd name="connsiteX5" fmla="*/ 0 w 3410712"/>
              <a:gd name="connsiteY5" fmla="*/ 7456442 h 7456442"/>
              <a:gd name="connsiteX6" fmla="*/ 0 w 3410712"/>
              <a:gd name="connsiteY6" fmla="*/ 4082 h 7456442"/>
              <a:gd name="connsiteX0" fmla="*/ 0 w 3410712"/>
              <a:gd name="connsiteY0" fmla="*/ 4082 h 7456442"/>
              <a:gd name="connsiteX1" fmla="*/ 567542 w 3410712"/>
              <a:gd name="connsiteY1" fmla="*/ 0 h 7456442"/>
              <a:gd name="connsiteX2" fmla="*/ 2841667 w 3410712"/>
              <a:gd name="connsiteY2" fmla="*/ 11876 h 7456442"/>
              <a:gd name="connsiteX3" fmla="*/ 3404774 w 3410712"/>
              <a:gd name="connsiteY3" fmla="*/ 568160 h 7456442"/>
              <a:gd name="connsiteX4" fmla="*/ 3410712 w 3410712"/>
              <a:gd name="connsiteY4" fmla="*/ 7456442 h 7456442"/>
              <a:gd name="connsiteX5" fmla="*/ 0 w 3410712"/>
              <a:gd name="connsiteY5" fmla="*/ 7456442 h 7456442"/>
              <a:gd name="connsiteX6" fmla="*/ 0 w 3410712"/>
              <a:gd name="connsiteY6" fmla="*/ 4082 h 7456442"/>
              <a:gd name="connsiteX0" fmla="*/ 11875 w 3410712"/>
              <a:gd name="connsiteY0" fmla="*/ 585973 h 7456442"/>
              <a:gd name="connsiteX1" fmla="*/ 567542 w 3410712"/>
              <a:gd name="connsiteY1" fmla="*/ 0 h 7456442"/>
              <a:gd name="connsiteX2" fmla="*/ 2841667 w 3410712"/>
              <a:gd name="connsiteY2" fmla="*/ 11876 h 7456442"/>
              <a:gd name="connsiteX3" fmla="*/ 3404774 w 3410712"/>
              <a:gd name="connsiteY3" fmla="*/ 568160 h 7456442"/>
              <a:gd name="connsiteX4" fmla="*/ 3410712 w 3410712"/>
              <a:gd name="connsiteY4" fmla="*/ 7456442 h 7456442"/>
              <a:gd name="connsiteX5" fmla="*/ 0 w 3410712"/>
              <a:gd name="connsiteY5" fmla="*/ 7456442 h 7456442"/>
              <a:gd name="connsiteX6" fmla="*/ 11875 w 3410712"/>
              <a:gd name="connsiteY6" fmla="*/ 585973 h 7456442"/>
              <a:gd name="connsiteX0" fmla="*/ 11875 w 3410712"/>
              <a:gd name="connsiteY0" fmla="*/ 580035 h 7450504"/>
              <a:gd name="connsiteX1" fmla="*/ 573480 w 3410712"/>
              <a:gd name="connsiteY1" fmla="*/ 0 h 7450504"/>
              <a:gd name="connsiteX2" fmla="*/ 2841667 w 3410712"/>
              <a:gd name="connsiteY2" fmla="*/ 5938 h 7450504"/>
              <a:gd name="connsiteX3" fmla="*/ 3404774 w 3410712"/>
              <a:gd name="connsiteY3" fmla="*/ 562222 h 7450504"/>
              <a:gd name="connsiteX4" fmla="*/ 3410712 w 3410712"/>
              <a:gd name="connsiteY4" fmla="*/ 7450504 h 7450504"/>
              <a:gd name="connsiteX5" fmla="*/ 0 w 3410712"/>
              <a:gd name="connsiteY5" fmla="*/ 7450504 h 7450504"/>
              <a:gd name="connsiteX6" fmla="*/ 11875 w 3410712"/>
              <a:gd name="connsiteY6" fmla="*/ 580035 h 7450504"/>
              <a:gd name="connsiteX0" fmla="*/ 11875 w 3659968"/>
              <a:gd name="connsiteY0" fmla="*/ 580035 h 7562047"/>
              <a:gd name="connsiteX1" fmla="*/ 573480 w 3659968"/>
              <a:gd name="connsiteY1" fmla="*/ 0 h 7562047"/>
              <a:gd name="connsiteX2" fmla="*/ 2841667 w 3659968"/>
              <a:gd name="connsiteY2" fmla="*/ 5938 h 7562047"/>
              <a:gd name="connsiteX3" fmla="*/ 3404774 w 3659968"/>
              <a:gd name="connsiteY3" fmla="*/ 562222 h 7562047"/>
              <a:gd name="connsiteX4" fmla="*/ 3399807 w 3659968"/>
              <a:gd name="connsiteY4" fmla="*/ 6881750 h 7562047"/>
              <a:gd name="connsiteX5" fmla="*/ 3410712 w 3659968"/>
              <a:gd name="connsiteY5" fmla="*/ 7450504 h 7562047"/>
              <a:gd name="connsiteX6" fmla="*/ 0 w 3659968"/>
              <a:gd name="connsiteY6" fmla="*/ 7450504 h 7562047"/>
              <a:gd name="connsiteX7" fmla="*/ 11875 w 3659968"/>
              <a:gd name="connsiteY7" fmla="*/ 580035 h 7562047"/>
              <a:gd name="connsiteX0" fmla="*/ 11875 w 3444660"/>
              <a:gd name="connsiteY0" fmla="*/ 580035 h 7562047"/>
              <a:gd name="connsiteX1" fmla="*/ 573480 w 3444660"/>
              <a:gd name="connsiteY1" fmla="*/ 0 h 7562047"/>
              <a:gd name="connsiteX2" fmla="*/ 2841667 w 3444660"/>
              <a:gd name="connsiteY2" fmla="*/ 5938 h 7562047"/>
              <a:gd name="connsiteX3" fmla="*/ 3404774 w 3444660"/>
              <a:gd name="connsiteY3" fmla="*/ 562222 h 7562047"/>
              <a:gd name="connsiteX4" fmla="*/ 3399807 w 3444660"/>
              <a:gd name="connsiteY4" fmla="*/ 6881750 h 7562047"/>
              <a:gd name="connsiteX5" fmla="*/ 2846634 w 3444660"/>
              <a:gd name="connsiteY5" fmla="*/ 7450504 h 7562047"/>
              <a:gd name="connsiteX6" fmla="*/ 0 w 3444660"/>
              <a:gd name="connsiteY6" fmla="*/ 7450504 h 7562047"/>
              <a:gd name="connsiteX7" fmla="*/ 11875 w 3444660"/>
              <a:gd name="connsiteY7" fmla="*/ 580035 h 7562047"/>
              <a:gd name="connsiteX0" fmla="*/ 11875 w 3444660"/>
              <a:gd name="connsiteY0" fmla="*/ 580035 h 7594518"/>
              <a:gd name="connsiteX1" fmla="*/ 573480 w 3444660"/>
              <a:gd name="connsiteY1" fmla="*/ 0 h 7594518"/>
              <a:gd name="connsiteX2" fmla="*/ 2841667 w 3444660"/>
              <a:gd name="connsiteY2" fmla="*/ 5938 h 7594518"/>
              <a:gd name="connsiteX3" fmla="*/ 3404774 w 3444660"/>
              <a:gd name="connsiteY3" fmla="*/ 562222 h 7594518"/>
              <a:gd name="connsiteX4" fmla="*/ 3399807 w 3444660"/>
              <a:gd name="connsiteY4" fmla="*/ 6881750 h 7594518"/>
              <a:gd name="connsiteX5" fmla="*/ 2846634 w 3444660"/>
              <a:gd name="connsiteY5" fmla="*/ 7450504 h 7594518"/>
              <a:gd name="connsiteX6" fmla="*/ 0 w 3444660"/>
              <a:gd name="connsiteY6" fmla="*/ 7450504 h 7594518"/>
              <a:gd name="connsiteX7" fmla="*/ 11875 w 3444660"/>
              <a:gd name="connsiteY7" fmla="*/ 580035 h 7594518"/>
              <a:gd name="connsiteX0" fmla="*/ 226011 w 3658796"/>
              <a:gd name="connsiteY0" fmla="*/ 580035 h 7594518"/>
              <a:gd name="connsiteX1" fmla="*/ 787616 w 3658796"/>
              <a:gd name="connsiteY1" fmla="*/ 0 h 7594518"/>
              <a:gd name="connsiteX2" fmla="*/ 3055803 w 3658796"/>
              <a:gd name="connsiteY2" fmla="*/ 5938 h 7594518"/>
              <a:gd name="connsiteX3" fmla="*/ 3618910 w 3658796"/>
              <a:gd name="connsiteY3" fmla="*/ 562222 h 7594518"/>
              <a:gd name="connsiteX4" fmla="*/ 3613943 w 3658796"/>
              <a:gd name="connsiteY4" fmla="*/ 6881750 h 7594518"/>
              <a:gd name="connsiteX5" fmla="*/ 3060770 w 3658796"/>
              <a:gd name="connsiteY5" fmla="*/ 7450504 h 7594518"/>
              <a:gd name="connsiteX6" fmla="*/ 214136 w 3658796"/>
              <a:gd name="connsiteY6" fmla="*/ 7450504 h 7594518"/>
              <a:gd name="connsiteX7" fmla="*/ 205725 w 3658796"/>
              <a:gd name="connsiteY7" fmla="*/ 6887687 h 7594518"/>
              <a:gd name="connsiteX8" fmla="*/ 226011 w 3658796"/>
              <a:gd name="connsiteY8" fmla="*/ 580035 h 7594518"/>
              <a:gd name="connsiteX0" fmla="*/ 48532 w 3481317"/>
              <a:gd name="connsiteY0" fmla="*/ 580035 h 7594518"/>
              <a:gd name="connsiteX1" fmla="*/ 610137 w 3481317"/>
              <a:gd name="connsiteY1" fmla="*/ 0 h 7594518"/>
              <a:gd name="connsiteX2" fmla="*/ 2878324 w 3481317"/>
              <a:gd name="connsiteY2" fmla="*/ 5938 h 7594518"/>
              <a:gd name="connsiteX3" fmla="*/ 3441431 w 3481317"/>
              <a:gd name="connsiteY3" fmla="*/ 562222 h 7594518"/>
              <a:gd name="connsiteX4" fmla="*/ 3436464 w 3481317"/>
              <a:gd name="connsiteY4" fmla="*/ 6881750 h 7594518"/>
              <a:gd name="connsiteX5" fmla="*/ 2883291 w 3481317"/>
              <a:gd name="connsiteY5" fmla="*/ 7450504 h 7594518"/>
              <a:gd name="connsiteX6" fmla="*/ 618548 w 3481317"/>
              <a:gd name="connsiteY6" fmla="*/ 7450504 h 7594518"/>
              <a:gd name="connsiteX7" fmla="*/ 28246 w 3481317"/>
              <a:gd name="connsiteY7" fmla="*/ 6887687 h 7594518"/>
              <a:gd name="connsiteX8" fmla="*/ 48532 w 3481317"/>
              <a:gd name="connsiteY8" fmla="*/ 580035 h 7594518"/>
              <a:gd name="connsiteX0" fmla="*/ 48532 w 3481317"/>
              <a:gd name="connsiteY0" fmla="*/ 580035 h 7601188"/>
              <a:gd name="connsiteX1" fmla="*/ 610137 w 3481317"/>
              <a:gd name="connsiteY1" fmla="*/ 0 h 7601188"/>
              <a:gd name="connsiteX2" fmla="*/ 2878324 w 3481317"/>
              <a:gd name="connsiteY2" fmla="*/ 5938 h 7601188"/>
              <a:gd name="connsiteX3" fmla="*/ 3441431 w 3481317"/>
              <a:gd name="connsiteY3" fmla="*/ 562222 h 7601188"/>
              <a:gd name="connsiteX4" fmla="*/ 3436464 w 3481317"/>
              <a:gd name="connsiteY4" fmla="*/ 6881750 h 7601188"/>
              <a:gd name="connsiteX5" fmla="*/ 2883291 w 3481317"/>
              <a:gd name="connsiteY5" fmla="*/ 7450504 h 7601188"/>
              <a:gd name="connsiteX6" fmla="*/ 618548 w 3481317"/>
              <a:gd name="connsiteY6" fmla="*/ 7450504 h 7601188"/>
              <a:gd name="connsiteX7" fmla="*/ 28246 w 3481317"/>
              <a:gd name="connsiteY7" fmla="*/ 6887687 h 7601188"/>
              <a:gd name="connsiteX8" fmla="*/ 48532 w 3481317"/>
              <a:gd name="connsiteY8" fmla="*/ 580035 h 7601188"/>
              <a:gd name="connsiteX0" fmla="*/ 48532 w 3481317"/>
              <a:gd name="connsiteY0" fmla="*/ 580035 h 7594518"/>
              <a:gd name="connsiteX1" fmla="*/ 610137 w 3481317"/>
              <a:gd name="connsiteY1" fmla="*/ 0 h 7594518"/>
              <a:gd name="connsiteX2" fmla="*/ 2878324 w 3481317"/>
              <a:gd name="connsiteY2" fmla="*/ 5938 h 7594518"/>
              <a:gd name="connsiteX3" fmla="*/ 3441431 w 3481317"/>
              <a:gd name="connsiteY3" fmla="*/ 562222 h 7594518"/>
              <a:gd name="connsiteX4" fmla="*/ 3436464 w 3481317"/>
              <a:gd name="connsiteY4" fmla="*/ 6881750 h 7594518"/>
              <a:gd name="connsiteX5" fmla="*/ 2883291 w 3481317"/>
              <a:gd name="connsiteY5" fmla="*/ 7450504 h 7594518"/>
              <a:gd name="connsiteX6" fmla="*/ 618548 w 3481317"/>
              <a:gd name="connsiteY6" fmla="*/ 7450504 h 7594518"/>
              <a:gd name="connsiteX7" fmla="*/ 28246 w 3481317"/>
              <a:gd name="connsiteY7" fmla="*/ 6887687 h 7594518"/>
              <a:gd name="connsiteX8" fmla="*/ 48532 w 3481317"/>
              <a:gd name="connsiteY8" fmla="*/ 580035 h 7594518"/>
              <a:gd name="connsiteX0" fmla="*/ 48532 w 3481317"/>
              <a:gd name="connsiteY0" fmla="*/ 580035 h 7594518"/>
              <a:gd name="connsiteX1" fmla="*/ 610137 w 3481317"/>
              <a:gd name="connsiteY1" fmla="*/ 0 h 7594518"/>
              <a:gd name="connsiteX2" fmla="*/ 2878324 w 3481317"/>
              <a:gd name="connsiteY2" fmla="*/ 5938 h 7594518"/>
              <a:gd name="connsiteX3" fmla="*/ 3441431 w 3481317"/>
              <a:gd name="connsiteY3" fmla="*/ 562222 h 7594518"/>
              <a:gd name="connsiteX4" fmla="*/ 3436464 w 3481317"/>
              <a:gd name="connsiteY4" fmla="*/ 6881750 h 7594518"/>
              <a:gd name="connsiteX5" fmla="*/ 2883291 w 3481317"/>
              <a:gd name="connsiteY5" fmla="*/ 7450504 h 7594518"/>
              <a:gd name="connsiteX6" fmla="*/ 618548 w 3481317"/>
              <a:gd name="connsiteY6" fmla="*/ 7450504 h 7594518"/>
              <a:gd name="connsiteX7" fmla="*/ 28246 w 3481317"/>
              <a:gd name="connsiteY7" fmla="*/ 6887687 h 7594518"/>
              <a:gd name="connsiteX8" fmla="*/ 48532 w 3481317"/>
              <a:gd name="connsiteY8" fmla="*/ 580035 h 7594518"/>
              <a:gd name="connsiteX0" fmla="*/ 48532 w 3481317"/>
              <a:gd name="connsiteY0" fmla="*/ 580035 h 7594518"/>
              <a:gd name="connsiteX1" fmla="*/ 610137 w 3481317"/>
              <a:gd name="connsiteY1" fmla="*/ 0 h 7594518"/>
              <a:gd name="connsiteX2" fmla="*/ 2878324 w 3481317"/>
              <a:gd name="connsiteY2" fmla="*/ 5938 h 7594518"/>
              <a:gd name="connsiteX3" fmla="*/ 3441431 w 3481317"/>
              <a:gd name="connsiteY3" fmla="*/ 562222 h 7594518"/>
              <a:gd name="connsiteX4" fmla="*/ 3436464 w 3481317"/>
              <a:gd name="connsiteY4" fmla="*/ 6881750 h 7594518"/>
              <a:gd name="connsiteX5" fmla="*/ 2883291 w 3481317"/>
              <a:gd name="connsiteY5" fmla="*/ 7450504 h 7594518"/>
              <a:gd name="connsiteX6" fmla="*/ 618548 w 3481317"/>
              <a:gd name="connsiteY6" fmla="*/ 7450504 h 7594518"/>
              <a:gd name="connsiteX7" fmla="*/ 28246 w 3481317"/>
              <a:gd name="connsiteY7" fmla="*/ 6887687 h 7594518"/>
              <a:gd name="connsiteX8" fmla="*/ 48532 w 3481317"/>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16470"/>
              <a:gd name="connsiteY0" fmla="*/ 580035 h 7594518"/>
              <a:gd name="connsiteX1" fmla="*/ 581912 w 3416470"/>
              <a:gd name="connsiteY1" fmla="*/ 0 h 7594518"/>
              <a:gd name="connsiteX2" fmla="*/ 2850099 w 3416470"/>
              <a:gd name="connsiteY2" fmla="*/ 5938 h 7594518"/>
              <a:gd name="connsiteX3" fmla="*/ 3413206 w 3416470"/>
              <a:gd name="connsiteY3" fmla="*/ 562222 h 7594518"/>
              <a:gd name="connsiteX4" fmla="*/ 3408239 w 3416470"/>
              <a:gd name="connsiteY4" fmla="*/ 6881750 h 7594518"/>
              <a:gd name="connsiteX5" fmla="*/ 2855066 w 3416470"/>
              <a:gd name="connsiteY5" fmla="*/ 7450504 h 7594518"/>
              <a:gd name="connsiteX6" fmla="*/ 590323 w 3416470"/>
              <a:gd name="connsiteY6" fmla="*/ 7450504 h 7594518"/>
              <a:gd name="connsiteX7" fmla="*/ 21 w 3416470"/>
              <a:gd name="connsiteY7" fmla="*/ 6887687 h 7594518"/>
              <a:gd name="connsiteX8" fmla="*/ 20307 w 3416470"/>
              <a:gd name="connsiteY8" fmla="*/ 580035 h 7594518"/>
              <a:gd name="connsiteX0" fmla="*/ 20307 w 3416470"/>
              <a:gd name="connsiteY0" fmla="*/ 580035 h 7594518"/>
              <a:gd name="connsiteX1" fmla="*/ 581912 w 3416470"/>
              <a:gd name="connsiteY1" fmla="*/ 0 h 7594518"/>
              <a:gd name="connsiteX2" fmla="*/ 2850099 w 3416470"/>
              <a:gd name="connsiteY2" fmla="*/ 5938 h 7594518"/>
              <a:gd name="connsiteX3" fmla="*/ 3413206 w 3416470"/>
              <a:gd name="connsiteY3" fmla="*/ 562222 h 7594518"/>
              <a:gd name="connsiteX4" fmla="*/ 3408239 w 3416470"/>
              <a:gd name="connsiteY4" fmla="*/ 6881750 h 7594518"/>
              <a:gd name="connsiteX5" fmla="*/ 2855066 w 3416470"/>
              <a:gd name="connsiteY5" fmla="*/ 7450504 h 7594518"/>
              <a:gd name="connsiteX6" fmla="*/ 590323 w 3416470"/>
              <a:gd name="connsiteY6" fmla="*/ 7450504 h 7594518"/>
              <a:gd name="connsiteX7" fmla="*/ 21 w 3416470"/>
              <a:gd name="connsiteY7" fmla="*/ 6887687 h 7594518"/>
              <a:gd name="connsiteX8" fmla="*/ 20307 w 3416470"/>
              <a:gd name="connsiteY8" fmla="*/ 580035 h 7594518"/>
              <a:gd name="connsiteX0" fmla="*/ 20307 w 3416470"/>
              <a:gd name="connsiteY0" fmla="*/ 580035 h 7450504"/>
              <a:gd name="connsiteX1" fmla="*/ 581912 w 3416470"/>
              <a:gd name="connsiteY1" fmla="*/ 0 h 7450504"/>
              <a:gd name="connsiteX2" fmla="*/ 2850099 w 3416470"/>
              <a:gd name="connsiteY2" fmla="*/ 5938 h 7450504"/>
              <a:gd name="connsiteX3" fmla="*/ 3413206 w 3416470"/>
              <a:gd name="connsiteY3" fmla="*/ 562222 h 7450504"/>
              <a:gd name="connsiteX4" fmla="*/ 3408239 w 3416470"/>
              <a:gd name="connsiteY4" fmla="*/ 6881750 h 7450504"/>
              <a:gd name="connsiteX5" fmla="*/ 2855066 w 3416470"/>
              <a:gd name="connsiteY5" fmla="*/ 7450504 h 7450504"/>
              <a:gd name="connsiteX6" fmla="*/ 590323 w 3416470"/>
              <a:gd name="connsiteY6" fmla="*/ 7450504 h 7450504"/>
              <a:gd name="connsiteX7" fmla="*/ 21 w 3416470"/>
              <a:gd name="connsiteY7" fmla="*/ 6887687 h 7450504"/>
              <a:gd name="connsiteX8" fmla="*/ 20307 w 3416470"/>
              <a:gd name="connsiteY8" fmla="*/ 580035 h 7450504"/>
              <a:gd name="connsiteX0" fmla="*/ 20307 w 3416470"/>
              <a:gd name="connsiteY0" fmla="*/ 580035 h 7450504"/>
              <a:gd name="connsiteX1" fmla="*/ 581912 w 3416470"/>
              <a:gd name="connsiteY1" fmla="*/ 0 h 7450504"/>
              <a:gd name="connsiteX2" fmla="*/ 2850099 w 3416470"/>
              <a:gd name="connsiteY2" fmla="*/ 5938 h 7450504"/>
              <a:gd name="connsiteX3" fmla="*/ 3413206 w 3416470"/>
              <a:gd name="connsiteY3" fmla="*/ 562222 h 7450504"/>
              <a:gd name="connsiteX4" fmla="*/ 3408239 w 3416470"/>
              <a:gd name="connsiteY4" fmla="*/ 6881750 h 7450504"/>
              <a:gd name="connsiteX5" fmla="*/ 2855066 w 3416470"/>
              <a:gd name="connsiteY5" fmla="*/ 7450504 h 7450504"/>
              <a:gd name="connsiteX6" fmla="*/ 590323 w 3416470"/>
              <a:gd name="connsiteY6" fmla="*/ 7450504 h 7450504"/>
              <a:gd name="connsiteX7" fmla="*/ 21 w 3416470"/>
              <a:gd name="connsiteY7" fmla="*/ 6887687 h 7450504"/>
              <a:gd name="connsiteX8" fmla="*/ 20307 w 3416470"/>
              <a:gd name="connsiteY8" fmla="*/ 580035 h 7450504"/>
              <a:gd name="connsiteX0" fmla="*/ 20307 w 3416470"/>
              <a:gd name="connsiteY0" fmla="*/ 580035 h 7450504"/>
              <a:gd name="connsiteX1" fmla="*/ 581912 w 3416470"/>
              <a:gd name="connsiteY1" fmla="*/ 0 h 7450504"/>
              <a:gd name="connsiteX2" fmla="*/ 2850099 w 3416470"/>
              <a:gd name="connsiteY2" fmla="*/ 5938 h 7450504"/>
              <a:gd name="connsiteX3" fmla="*/ 3413206 w 3416470"/>
              <a:gd name="connsiteY3" fmla="*/ 562222 h 7450504"/>
              <a:gd name="connsiteX4" fmla="*/ 3408239 w 3416470"/>
              <a:gd name="connsiteY4" fmla="*/ 6881750 h 7450504"/>
              <a:gd name="connsiteX5" fmla="*/ 2855066 w 3416470"/>
              <a:gd name="connsiteY5" fmla="*/ 7450504 h 7450504"/>
              <a:gd name="connsiteX6" fmla="*/ 590323 w 3416470"/>
              <a:gd name="connsiteY6" fmla="*/ 7450504 h 7450504"/>
              <a:gd name="connsiteX7" fmla="*/ 21 w 3416470"/>
              <a:gd name="connsiteY7" fmla="*/ 6887687 h 7450504"/>
              <a:gd name="connsiteX8" fmla="*/ 20307 w 3416470"/>
              <a:gd name="connsiteY8" fmla="*/ 580035 h 7450504"/>
              <a:gd name="connsiteX0" fmla="*/ 20307 w 3416470"/>
              <a:gd name="connsiteY0" fmla="*/ 580035 h 7450504"/>
              <a:gd name="connsiteX1" fmla="*/ 581912 w 3416470"/>
              <a:gd name="connsiteY1" fmla="*/ 0 h 7450504"/>
              <a:gd name="connsiteX2" fmla="*/ 2850099 w 3416470"/>
              <a:gd name="connsiteY2" fmla="*/ 5938 h 7450504"/>
              <a:gd name="connsiteX3" fmla="*/ 3413206 w 3416470"/>
              <a:gd name="connsiteY3" fmla="*/ 562222 h 7450504"/>
              <a:gd name="connsiteX4" fmla="*/ 3408239 w 3416470"/>
              <a:gd name="connsiteY4" fmla="*/ 6881750 h 7450504"/>
              <a:gd name="connsiteX5" fmla="*/ 2855066 w 3416470"/>
              <a:gd name="connsiteY5" fmla="*/ 7450504 h 7450504"/>
              <a:gd name="connsiteX6" fmla="*/ 590323 w 3416470"/>
              <a:gd name="connsiteY6" fmla="*/ 7450504 h 7450504"/>
              <a:gd name="connsiteX7" fmla="*/ 21 w 3416470"/>
              <a:gd name="connsiteY7" fmla="*/ 6887687 h 7450504"/>
              <a:gd name="connsiteX8" fmla="*/ 20307 w 3416470"/>
              <a:gd name="connsiteY8" fmla="*/ 580035 h 7450504"/>
              <a:gd name="connsiteX0" fmla="*/ 4448 w 3416486"/>
              <a:gd name="connsiteY0" fmla="*/ 570510 h 7450504"/>
              <a:gd name="connsiteX1" fmla="*/ 581928 w 3416486"/>
              <a:gd name="connsiteY1" fmla="*/ 0 h 7450504"/>
              <a:gd name="connsiteX2" fmla="*/ 2850115 w 3416486"/>
              <a:gd name="connsiteY2" fmla="*/ 5938 h 7450504"/>
              <a:gd name="connsiteX3" fmla="*/ 3413222 w 3416486"/>
              <a:gd name="connsiteY3" fmla="*/ 562222 h 7450504"/>
              <a:gd name="connsiteX4" fmla="*/ 3408255 w 3416486"/>
              <a:gd name="connsiteY4" fmla="*/ 6881750 h 7450504"/>
              <a:gd name="connsiteX5" fmla="*/ 2855082 w 3416486"/>
              <a:gd name="connsiteY5" fmla="*/ 7450504 h 7450504"/>
              <a:gd name="connsiteX6" fmla="*/ 590339 w 3416486"/>
              <a:gd name="connsiteY6" fmla="*/ 7450504 h 7450504"/>
              <a:gd name="connsiteX7" fmla="*/ 37 w 3416486"/>
              <a:gd name="connsiteY7" fmla="*/ 6887687 h 7450504"/>
              <a:gd name="connsiteX8" fmla="*/ 4448 w 3416486"/>
              <a:gd name="connsiteY8" fmla="*/ 570510 h 7450504"/>
              <a:gd name="connsiteX0" fmla="*/ 4448 w 3416486"/>
              <a:gd name="connsiteY0" fmla="*/ 570510 h 7450504"/>
              <a:gd name="connsiteX1" fmla="*/ 581928 w 3416486"/>
              <a:gd name="connsiteY1" fmla="*/ 0 h 7450504"/>
              <a:gd name="connsiteX2" fmla="*/ 2850115 w 3416486"/>
              <a:gd name="connsiteY2" fmla="*/ 5938 h 7450504"/>
              <a:gd name="connsiteX3" fmla="*/ 3413222 w 3416486"/>
              <a:gd name="connsiteY3" fmla="*/ 562222 h 7450504"/>
              <a:gd name="connsiteX4" fmla="*/ 3408255 w 3416486"/>
              <a:gd name="connsiteY4" fmla="*/ 6881750 h 7450504"/>
              <a:gd name="connsiteX5" fmla="*/ 2855082 w 3416486"/>
              <a:gd name="connsiteY5" fmla="*/ 7450504 h 7450504"/>
              <a:gd name="connsiteX6" fmla="*/ 590339 w 3416486"/>
              <a:gd name="connsiteY6" fmla="*/ 7450504 h 7450504"/>
              <a:gd name="connsiteX7" fmla="*/ 37 w 3416486"/>
              <a:gd name="connsiteY7" fmla="*/ 6887687 h 7450504"/>
              <a:gd name="connsiteX8" fmla="*/ 4448 w 3416486"/>
              <a:gd name="connsiteY8" fmla="*/ 570510 h 7450504"/>
              <a:gd name="connsiteX0" fmla="*/ 4448 w 3416486"/>
              <a:gd name="connsiteY0" fmla="*/ 570510 h 7450504"/>
              <a:gd name="connsiteX1" fmla="*/ 581928 w 3416486"/>
              <a:gd name="connsiteY1" fmla="*/ 0 h 7450504"/>
              <a:gd name="connsiteX2" fmla="*/ 2850115 w 3416486"/>
              <a:gd name="connsiteY2" fmla="*/ 5938 h 7450504"/>
              <a:gd name="connsiteX3" fmla="*/ 3413222 w 3416486"/>
              <a:gd name="connsiteY3" fmla="*/ 562222 h 7450504"/>
              <a:gd name="connsiteX4" fmla="*/ 3408255 w 3416486"/>
              <a:gd name="connsiteY4" fmla="*/ 6881750 h 7450504"/>
              <a:gd name="connsiteX5" fmla="*/ 2855082 w 3416486"/>
              <a:gd name="connsiteY5" fmla="*/ 7450504 h 7450504"/>
              <a:gd name="connsiteX6" fmla="*/ 590339 w 3416486"/>
              <a:gd name="connsiteY6" fmla="*/ 7450504 h 7450504"/>
              <a:gd name="connsiteX7" fmla="*/ 37 w 3416486"/>
              <a:gd name="connsiteY7" fmla="*/ 6887687 h 7450504"/>
              <a:gd name="connsiteX8" fmla="*/ 4448 w 3416486"/>
              <a:gd name="connsiteY8" fmla="*/ 570510 h 7450504"/>
              <a:gd name="connsiteX0" fmla="*/ 4448 w 3416486"/>
              <a:gd name="connsiteY0" fmla="*/ 570510 h 7450504"/>
              <a:gd name="connsiteX1" fmla="*/ 581928 w 3416486"/>
              <a:gd name="connsiteY1" fmla="*/ 0 h 7450504"/>
              <a:gd name="connsiteX2" fmla="*/ 2850115 w 3416486"/>
              <a:gd name="connsiteY2" fmla="*/ 5938 h 7450504"/>
              <a:gd name="connsiteX3" fmla="*/ 3413222 w 3416486"/>
              <a:gd name="connsiteY3" fmla="*/ 562222 h 7450504"/>
              <a:gd name="connsiteX4" fmla="*/ 3408255 w 3416486"/>
              <a:gd name="connsiteY4" fmla="*/ 6881750 h 7450504"/>
              <a:gd name="connsiteX5" fmla="*/ 2855082 w 3416486"/>
              <a:gd name="connsiteY5" fmla="*/ 7450504 h 7450504"/>
              <a:gd name="connsiteX6" fmla="*/ 590339 w 3416486"/>
              <a:gd name="connsiteY6" fmla="*/ 7450504 h 7450504"/>
              <a:gd name="connsiteX7" fmla="*/ 37 w 3416486"/>
              <a:gd name="connsiteY7" fmla="*/ 6887687 h 7450504"/>
              <a:gd name="connsiteX8" fmla="*/ 4448 w 3416486"/>
              <a:gd name="connsiteY8" fmla="*/ 570510 h 7450504"/>
              <a:gd name="connsiteX0" fmla="*/ 5768 w 3417806"/>
              <a:gd name="connsiteY0" fmla="*/ 570510 h 7450504"/>
              <a:gd name="connsiteX1" fmla="*/ 583248 w 3417806"/>
              <a:gd name="connsiteY1" fmla="*/ 0 h 7450504"/>
              <a:gd name="connsiteX2" fmla="*/ 2851435 w 3417806"/>
              <a:gd name="connsiteY2" fmla="*/ 5938 h 7450504"/>
              <a:gd name="connsiteX3" fmla="*/ 3414542 w 3417806"/>
              <a:gd name="connsiteY3" fmla="*/ 562222 h 7450504"/>
              <a:gd name="connsiteX4" fmla="*/ 3409575 w 3417806"/>
              <a:gd name="connsiteY4" fmla="*/ 6881750 h 7450504"/>
              <a:gd name="connsiteX5" fmla="*/ 2856402 w 3417806"/>
              <a:gd name="connsiteY5" fmla="*/ 7450504 h 7450504"/>
              <a:gd name="connsiteX6" fmla="*/ 591659 w 3417806"/>
              <a:gd name="connsiteY6" fmla="*/ 7450504 h 7450504"/>
              <a:gd name="connsiteX7" fmla="*/ 1357 w 3417806"/>
              <a:gd name="connsiteY7" fmla="*/ 6887687 h 7450504"/>
              <a:gd name="connsiteX8" fmla="*/ 5768 w 3417806"/>
              <a:gd name="connsiteY8" fmla="*/ 570510 h 7450504"/>
              <a:gd name="connsiteX0" fmla="*/ 10160 w 3422198"/>
              <a:gd name="connsiteY0" fmla="*/ 570510 h 7450504"/>
              <a:gd name="connsiteX1" fmla="*/ 587640 w 3422198"/>
              <a:gd name="connsiteY1" fmla="*/ 0 h 7450504"/>
              <a:gd name="connsiteX2" fmla="*/ 2855827 w 3422198"/>
              <a:gd name="connsiteY2" fmla="*/ 5938 h 7450504"/>
              <a:gd name="connsiteX3" fmla="*/ 3418934 w 3422198"/>
              <a:gd name="connsiteY3" fmla="*/ 562222 h 7450504"/>
              <a:gd name="connsiteX4" fmla="*/ 3413967 w 3422198"/>
              <a:gd name="connsiteY4" fmla="*/ 6881750 h 7450504"/>
              <a:gd name="connsiteX5" fmla="*/ 2860794 w 3422198"/>
              <a:gd name="connsiteY5" fmla="*/ 7450504 h 7450504"/>
              <a:gd name="connsiteX6" fmla="*/ 596051 w 3422198"/>
              <a:gd name="connsiteY6" fmla="*/ 7450504 h 7450504"/>
              <a:gd name="connsiteX7" fmla="*/ 5749 w 3422198"/>
              <a:gd name="connsiteY7" fmla="*/ 6887687 h 7450504"/>
              <a:gd name="connsiteX8" fmla="*/ 10160 w 3422198"/>
              <a:gd name="connsiteY8" fmla="*/ 570510 h 7450504"/>
              <a:gd name="connsiteX0" fmla="*/ 5453 w 3417491"/>
              <a:gd name="connsiteY0" fmla="*/ 570510 h 7450504"/>
              <a:gd name="connsiteX1" fmla="*/ 582933 w 3417491"/>
              <a:gd name="connsiteY1" fmla="*/ 0 h 7450504"/>
              <a:gd name="connsiteX2" fmla="*/ 2851120 w 3417491"/>
              <a:gd name="connsiteY2" fmla="*/ 5938 h 7450504"/>
              <a:gd name="connsiteX3" fmla="*/ 3414227 w 3417491"/>
              <a:gd name="connsiteY3" fmla="*/ 562222 h 7450504"/>
              <a:gd name="connsiteX4" fmla="*/ 3409260 w 3417491"/>
              <a:gd name="connsiteY4" fmla="*/ 6881750 h 7450504"/>
              <a:gd name="connsiteX5" fmla="*/ 2856087 w 3417491"/>
              <a:gd name="connsiteY5" fmla="*/ 7450504 h 7450504"/>
              <a:gd name="connsiteX6" fmla="*/ 591344 w 3417491"/>
              <a:gd name="connsiteY6" fmla="*/ 7450504 h 7450504"/>
              <a:gd name="connsiteX7" fmla="*/ 1042 w 3417491"/>
              <a:gd name="connsiteY7" fmla="*/ 6887687 h 7450504"/>
              <a:gd name="connsiteX8" fmla="*/ 5453 w 3417491"/>
              <a:gd name="connsiteY8" fmla="*/ 570510 h 7450504"/>
              <a:gd name="connsiteX0" fmla="*/ 5453 w 3417491"/>
              <a:gd name="connsiteY0" fmla="*/ 570517 h 7450511"/>
              <a:gd name="connsiteX1" fmla="*/ 582933 w 3417491"/>
              <a:gd name="connsiteY1" fmla="*/ 7 h 7450511"/>
              <a:gd name="connsiteX2" fmla="*/ 2851120 w 3417491"/>
              <a:gd name="connsiteY2" fmla="*/ 5945 h 7450511"/>
              <a:gd name="connsiteX3" fmla="*/ 3414227 w 3417491"/>
              <a:gd name="connsiteY3" fmla="*/ 562229 h 7450511"/>
              <a:gd name="connsiteX4" fmla="*/ 3409260 w 3417491"/>
              <a:gd name="connsiteY4" fmla="*/ 6881757 h 7450511"/>
              <a:gd name="connsiteX5" fmla="*/ 2856087 w 3417491"/>
              <a:gd name="connsiteY5" fmla="*/ 7450511 h 7450511"/>
              <a:gd name="connsiteX6" fmla="*/ 591344 w 3417491"/>
              <a:gd name="connsiteY6" fmla="*/ 7450511 h 7450511"/>
              <a:gd name="connsiteX7" fmla="*/ 1042 w 3417491"/>
              <a:gd name="connsiteY7" fmla="*/ 6887694 h 7450511"/>
              <a:gd name="connsiteX8" fmla="*/ 5453 w 3417491"/>
              <a:gd name="connsiteY8" fmla="*/ 570517 h 7450511"/>
              <a:gd name="connsiteX0" fmla="*/ 5453 w 3417491"/>
              <a:gd name="connsiteY0" fmla="*/ 683881 h 7563875"/>
              <a:gd name="connsiteX1" fmla="*/ 582933 w 3417491"/>
              <a:gd name="connsiteY1" fmla="*/ 113371 h 7563875"/>
              <a:gd name="connsiteX2" fmla="*/ 2851120 w 3417491"/>
              <a:gd name="connsiteY2" fmla="*/ 119309 h 7563875"/>
              <a:gd name="connsiteX3" fmla="*/ 3414227 w 3417491"/>
              <a:gd name="connsiteY3" fmla="*/ 675593 h 7563875"/>
              <a:gd name="connsiteX4" fmla="*/ 3409260 w 3417491"/>
              <a:gd name="connsiteY4" fmla="*/ 6995121 h 7563875"/>
              <a:gd name="connsiteX5" fmla="*/ 2856087 w 3417491"/>
              <a:gd name="connsiteY5" fmla="*/ 7563875 h 7563875"/>
              <a:gd name="connsiteX6" fmla="*/ 591344 w 3417491"/>
              <a:gd name="connsiteY6" fmla="*/ 7563875 h 7563875"/>
              <a:gd name="connsiteX7" fmla="*/ 1042 w 3417491"/>
              <a:gd name="connsiteY7" fmla="*/ 7001058 h 7563875"/>
              <a:gd name="connsiteX8" fmla="*/ 5453 w 3417491"/>
              <a:gd name="connsiteY8" fmla="*/ 683881 h 7563875"/>
              <a:gd name="connsiteX0" fmla="*/ 5453 w 3414627"/>
              <a:gd name="connsiteY0" fmla="*/ 570518 h 7450512"/>
              <a:gd name="connsiteX1" fmla="*/ 582933 w 3414627"/>
              <a:gd name="connsiteY1" fmla="*/ 8 h 7450512"/>
              <a:gd name="connsiteX2" fmla="*/ 2851120 w 3414627"/>
              <a:gd name="connsiteY2" fmla="*/ 5946 h 7450512"/>
              <a:gd name="connsiteX3" fmla="*/ 3414227 w 3414627"/>
              <a:gd name="connsiteY3" fmla="*/ 562230 h 7450512"/>
              <a:gd name="connsiteX4" fmla="*/ 3409260 w 3414627"/>
              <a:gd name="connsiteY4" fmla="*/ 6881758 h 7450512"/>
              <a:gd name="connsiteX5" fmla="*/ 2856087 w 3414627"/>
              <a:gd name="connsiteY5" fmla="*/ 7450512 h 7450512"/>
              <a:gd name="connsiteX6" fmla="*/ 591344 w 3414627"/>
              <a:gd name="connsiteY6" fmla="*/ 7450512 h 7450512"/>
              <a:gd name="connsiteX7" fmla="*/ 1042 w 3414627"/>
              <a:gd name="connsiteY7" fmla="*/ 6887695 h 7450512"/>
              <a:gd name="connsiteX8" fmla="*/ 5453 w 3414627"/>
              <a:gd name="connsiteY8" fmla="*/ 570518 h 7450512"/>
              <a:gd name="connsiteX0" fmla="*/ 5453 w 3414240"/>
              <a:gd name="connsiteY0" fmla="*/ 570518 h 7450512"/>
              <a:gd name="connsiteX1" fmla="*/ 582933 w 3414240"/>
              <a:gd name="connsiteY1" fmla="*/ 8 h 7450512"/>
              <a:gd name="connsiteX2" fmla="*/ 2851120 w 3414240"/>
              <a:gd name="connsiteY2" fmla="*/ 5946 h 7450512"/>
              <a:gd name="connsiteX3" fmla="*/ 3414227 w 3414240"/>
              <a:gd name="connsiteY3" fmla="*/ 562230 h 7450512"/>
              <a:gd name="connsiteX4" fmla="*/ 3409260 w 3414240"/>
              <a:gd name="connsiteY4" fmla="*/ 6881758 h 7450512"/>
              <a:gd name="connsiteX5" fmla="*/ 2856087 w 3414240"/>
              <a:gd name="connsiteY5" fmla="*/ 7450512 h 7450512"/>
              <a:gd name="connsiteX6" fmla="*/ 591344 w 3414240"/>
              <a:gd name="connsiteY6" fmla="*/ 7450512 h 7450512"/>
              <a:gd name="connsiteX7" fmla="*/ 1042 w 3414240"/>
              <a:gd name="connsiteY7" fmla="*/ 6887695 h 7450512"/>
              <a:gd name="connsiteX8" fmla="*/ 5453 w 3414240"/>
              <a:gd name="connsiteY8" fmla="*/ 570518 h 7450512"/>
              <a:gd name="connsiteX0" fmla="*/ 5453 w 3414227"/>
              <a:gd name="connsiteY0" fmla="*/ 715793 h 7595787"/>
              <a:gd name="connsiteX1" fmla="*/ 582933 w 3414227"/>
              <a:gd name="connsiteY1" fmla="*/ 145283 h 7595787"/>
              <a:gd name="connsiteX2" fmla="*/ 2851120 w 3414227"/>
              <a:gd name="connsiteY2" fmla="*/ 151221 h 7595787"/>
              <a:gd name="connsiteX3" fmla="*/ 3414227 w 3414227"/>
              <a:gd name="connsiteY3" fmla="*/ 707505 h 7595787"/>
              <a:gd name="connsiteX4" fmla="*/ 3409260 w 3414227"/>
              <a:gd name="connsiteY4" fmla="*/ 7027033 h 7595787"/>
              <a:gd name="connsiteX5" fmla="*/ 2856087 w 3414227"/>
              <a:gd name="connsiteY5" fmla="*/ 7595787 h 7595787"/>
              <a:gd name="connsiteX6" fmla="*/ 591344 w 3414227"/>
              <a:gd name="connsiteY6" fmla="*/ 7595787 h 7595787"/>
              <a:gd name="connsiteX7" fmla="*/ 1042 w 3414227"/>
              <a:gd name="connsiteY7" fmla="*/ 7032970 h 7595787"/>
              <a:gd name="connsiteX8" fmla="*/ 5453 w 3414227"/>
              <a:gd name="connsiteY8" fmla="*/ 715793 h 7595787"/>
              <a:gd name="connsiteX0" fmla="*/ 5453 w 3414227"/>
              <a:gd name="connsiteY0" fmla="*/ 715793 h 7595787"/>
              <a:gd name="connsiteX1" fmla="*/ 582933 w 3414227"/>
              <a:gd name="connsiteY1" fmla="*/ 145283 h 7595787"/>
              <a:gd name="connsiteX2" fmla="*/ 2851120 w 3414227"/>
              <a:gd name="connsiteY2" fmla="*/ 151221 h 7595787"/>
              <a:gd name="connsiteX3" fmla="*/ 3414227 w 3414227"/>
              <a:gd name="connsiteY3" fmla="*/ 707505 h 7595787"/>
              <a:gd name="connsiteX4" fmla="*/ 3409260 w 3414227"/>
              <a:gd name="connsiteY4" fmla="*/ 7027033 h 7595787"/>
              <a:gd name="connsiteX5" fmla="*/ 2856087 w 3414227"/>
              <a:gd name="connsiteY5" fmla="*/ 7595787 h 7595787"/>
              <a:gd name="connsiteX6" fmla="*/ 591344 w 3414227"/>
              <a:gd name="connsiteY6" fmla="*/ 7595787 h 7595787"/>
              <a:gd name="connsiteX7" fmla="*/ 1042 w 3414227"/>
              <a:gd name="connsiteY7" fmla="*/ 7032970 h 7595787"/>
              <a:gd name="connsiteX8" fmla="*/ 5453 w 3414227"/>
              <a:gd name="connsiteY8" fmla="*/ 715793 h 7595787"/>
              <a:gd name="connsiteX0" fmla="*/ 5453 w 3414886"/>
              <a:gd name="connsiteY0" fmla="*/ 570518 h 7450512"/>
              <a:gd name="connsiteX1" fmla="*/ 582933 w 3414886"/>
              <a:gd name="connsiteY1" fmla="*/ 8 h 7450512"/>
              <a:gd name="connsiteX2" fmla="*/ 2851120 w 3414886"/>
              <a:gd name="connsiteY2" fmla="*/ 5946 h 7450512"/>
              <a:gd name="connsiteX3" fmla="*/ 3414227 w 3414886"/>
              <a:gd name="connsiteY3" fmla="*/ 562230 h 7450512"/>
              <a:gd name="connsiteX4" fmla="*/ 3409260 w 3414886"/>
              <a:gd name="connsiteY4" fmla="*/ 6881758 h 7450512"/>
              <a:gd name="connsiteX5" fmla="*/ 2856087 w 3414886"/>
              <a:gd name="connsiteY5" fmla="*/ 7450512 h 7450512"/>
              <a:gd name="connsiteX6" fmla="*/ 591344 w 3414886"/>
              <a:gd name="connsiteY6" fmla="*/ 7450512 h 7450512"/>
              <a:gd name="connsiteX7" fmla="*/ 1042 w 3414886"/>
              <a:gd name="connsiteY7" fmla="*/ 6887695 h 7450512"/>
              <a:gd name="connsiteX8" fmla="*/ 5453 w 3414886"/>
              <a:gd name="connsiteY8" fmla="*/ 570518 h 7450512"/>
              <a:gd name="connsiteX0" fmla="*/ 5453 w 3414886"/>
              <a:gd name="connsiteY0" fmla="*/ 570518 h 7450512"/>
              <a:gd name="connsiteX1" fmla="*/ 582933 w 3414886"/>
              <a:gd name="connsiteY1" fmla="*/ 8 h 7450512"/>
              <a:gd name="connsiteX2" fmla="*/ 2851120 w 3414886"/>
              <a:gd name="connsiteY2" fmla="*/ 5946 h 7450512"/>
              <a:gd name="connsiteX3" fmla="*/ 3414227 w 3414886"/>
              <a:gd name="connsiteY3" fmla="*/ 562230 h 7450512"/>
              <a:gd name="connsiteX4" fmla="*/ 3409260 w 3414886"/>
              <a:gd name="connsiteY4" fmla="*/ 6881758 h 7450512"/>
              <a:gd name="connsiteX5" fmla="*/ 2856087 w 3414886"/>
              <a:gd name="connsiteY5" fmla="*/ 7450512 h 7450512"/>
              <a:gd name="connsiteX6" fmla="*/ 591344 w 3414886"/>
              <a:gd name="connsiteY6" fmla="*/ 7450512 h 7450512"/>
              <a:gd name="connsiteX7" fmla="*/ 1042 w 3414886"/>
              <a:gd name="connsiteY7" fmla="*/ 6887695 h 7450512"/>
              <a:gd name="connsiteX8" fmla="*/ 5453 w 3414886"/>
              <a:gd name="connsiteY8" fmla="*/ 570518 h 7450512"/>
              <a:gd name="connsiteX0" fmla="*/ 5453 w 3416891"/>
              <a:gd name="connsiteY0" fmla="*/ 570518 h 7450512"/>
              <a:gd name="connsiteX1" fmla="*/ 582933 w 3416891"/>
              <a:gd name="connsiteY1" fmla="*/ 8 h 7450512"/>
              <a:gd name="connsiteX2" fmla="*/ 2851120 w 3416891"/>
              <a:gd name="connsiteY2" fmla="*/ 5946 h 7450512"/>
              <a:gd name="connsiteX3" fmla="*/ 3414227 w 3416891"/>
              <a:gd name="connsiteY3" fmla="*/ 562230 h 7450512"/>
              <a:gd name="connsiteX4" fmla="*/ 3409260 w 3416891"/>
              <a:gd name="connsiteY4" fmla="*/ 6881758 h 7450512"/>
              <a:gd name="connsiteX5" fmla="*/ 2856087 w 3416891"/>
              <a:gd name="connsiteY5" fmla="*/ 7450512 h 7450512"/>
              <a:gd name="connsiteX6" fmla="*/ 591344 w 3416891"/>
              <a:gd name="connsiteY6" fmla="*/ 7450512 h 7450512"/>
              <a:gd name="connsiteX7" fmla="*/ 1042 w 3416891"/>
              <a:gd name="connsiteY7" fmla="*/ 6887695 h 7450512"/>
              <a:gd name="connsiteX8" fmla="*/ 5453 w 3416891"/>
              <a:gd name="connsiteY8" fmla="*/ 570518 h 7450512"/>
              <a:gd name="connsiteX0" fmla="*/ 5453 w 3416891"/>
              <a:gd name="connsiteY0" fmla="*/ 570518 h 7450512"/>
              <a:gd name="connsiteX1" fmla="*/ 582933 w 3416891"/>
              <a:gd name="connsiteY1" fmla="*/ 8 h 7450512"/>
              <a:gd name="connsiteX2" fmla="*/ 2851120 w 3416891"/>
              <a:gd name="connsiteY2" fmla="*/ 5946 h 7450512"/>
              <a:gd name="connsiteX3" fmla="*/ 3414227 w 3416891"/>
              <a:gd name="connsiteY3" fmla="*/ 562230 h 7450512"/>
              <a:gd name="connsiteX4" fmla="*/ 3409260 w 3416891"/>
              <a:gd name="connsiteY4" fmla="*/ 6881758 h 7450512"/>
              <a:gd name="connsiteX5" fmla="*/ 2856087 w 3416891"/>
              <a:gd name="connsiteY5" fmla="*/ 7450512 h 7450512"/>
              <a:gd name="connsiteX6" fmla="*/ 591344 w 3416891"/>
              <a:gd name="connsiteY6" fmla="*/ 7450512 h 7450512"/>
              <a:gd name="connsiteX7" fmla="*/ 1042 w 3416891"/>
              <a:gd name="connsiteY7" fmla="*/ 6887695 h 7450512"/>
              <a:gd name="connsiteX8" fmla="*/ 5453 w 3416891"/>
              <a:gd name="connsiteY8" fmla="*/ 570518 h 7450512"/>
              <a:gd name="connsiteX0" fmla="*/ 5453 w 3416891"/>
              <a:gd name="connsiteY0" fmla="*/ 570518 h 7450512"/>
              <a:gd name="connsiteX1" fmla="*/ 582933 w 3416891"/>
              <a:gd name="connsiteY1" fmla="*/ 8 h 7450512"/>
              <a:gd name="connsiteX2" fmla="*/ 2851120 w 3416891"/>
              <a:gd name="connsiteY2" fmla="*/ 5946 h 7450512"/>
              <a:gd name="connsiteX3" fmla="*/ 3414227 w 3416891"/>
              <a:gd name="connsiteY3" fmla="*/ 562230 h 7450512"/>
              <a:gd name="connsiteX4" fmla="*/ 3409260 w 3416891"/>
              <a:gd name="connsiteY4" fmla="*/ 6881758 h 7450512"/>
              <a:gd name="connsiteX5" fmla="*/ 2856087 w 3416891"/>
              <a:gd name="connsiteY5" fmla="*/ 7450512 h 7450512"/>
              <a:gd name="connsiteX6" fmla="*/ 591344 w 3416891"/>
              <a:gd name="connsiteY6" fmla="*/ 7450512 h 7450512"/>
              <a:gd name="connsiteX7" fmla="*/ 1042 w 3416891"/>
              <a:gd name="connsiteY7" fmla="*/ 6887695 h 7450512"/>
              <a:gd name="connsiteX8" fmla="*/ 5453 w 3416891"/>
              <a:gd name="connsiteY8" fmla="*/ 570518 h 7450512"/>
              <a:gd name="connsiteX0" fmla="*/ 5453 w 3458864"/>
              <a:gd name="connsiteY0" fmla="*/ 715793 h 7637916"/>
              <a:gd name="connsiteX1" fmla="*/ 582933 w 3458864"/>
              <a:gd name="connsiteY1" fmla="*/ 145283 h 7637916"/>
              <a:gd name="connsiteX2" fmla="*/ 2851120 w 3458864"/>
              <a:gd name="connsiteY2" fmla="*/ 151221 h 7637916"/>
              <a:gd name="connsiteX3" fmla="*/ 3414227 w 3458864"/>
              <a:gd name="connsiteY3" fmla="*/ 707505 h 7637916"/>
              <a:gd name="connsiteX4" fmla="*/ 3415610 w 3458864"/>
              <a:gd name="connsiteY4" fmla="*/ 7027033 h 7637916"/>
              <a:gd name="connsiteX5" fmla="*/ 2856087 w 3458864"/>
              <a:gd name="connsiteY5" fmla="*/ 7595787 h 7637916"/>
              <a:gd name="connsiteX6" fmla="*/ 591344 w 3458864"/>
              <a:gd name="connsiteY6" fmla="*/ 7595787 h 7637916"/>
              <a:gd name="connsiteX7" fmla="*/ 1042 w 3458864"/>
              <a:gd name="connsiteY7" fmla="*/ 7032970 h 7637916"/>
              <a:gd name="connsiteX8" fmla="*/ 5453 w 3458864"/>
              <a:gd name="connsiteY8" fmla="*/ 715793 h 7637916"/>
              <a:gd name="connsiteX0" fmla="*/ 5453 w 3455904"/>
              <a:gd name="connsiteY0" fmla="*/ 715793 h 7637916"/>
              <a:gd name="connsiteX1" fmla="*/ 582933 w 3455904"/>
              <a:gd name="connsiteY1" fmla="*/ 145283 h 7637916"/>
              <a:gd name="connsiteX2" fmla="*/ 2851120 w 3455904"/>
              <a:gd name="connsiteY2" fmla="*/ 151221 h 7637916"/>
              <a:gd name="connsiteX3" fmla="*/ 3414227 w 3455904"/>
              <a:gd name="connsiteY3" fmla="*/ 707505 h 7637916"/>
              <a:gd name="connsiteX4" fmla="*/ 3415610 w 3455904"/>
              <a:gd name="connsiteY4" fmla="*/ 7027033 h 7637916"/>
              <a:gd name="connsiteX5" fmla="*/ 2856087 w 3455904"/>
              <a:gd name="connsiteY5" fmla="*/ 7595787 h 7637916"/>
              <a:gd name="connsiteX6" fmla="*/ 591344 w 3455904"/>
              <a:gd name="connsiteY6" fmla="*/ 7595787 h 7637916"/>
              <a:gd name="connsiteX7" fmla="*/ 1042 w 3455904"/>
              <a:gd name="connsiteY7" fmla="*/ 7032970 h 7637916"/>
              <a:gd name="connsiteX8" fmla="*/ 5453 w 3455904"/>
              <a:gd name="connsiteY8" fmla="*/ 715793 h 7637916"/>
              <a:gd name="connsiteX0" fmla="*/ 5453 w 3415618"/>
              <a:gd name="connsiteY0" fmla="*/ 717261 h 7639384"/>
              <a:gd name="connsiteX1" fmla="*/ 582933 w 3415618"/>
              <a:gd name="connsiteY1" fmla="*/ 146751 h 7639384"/>
              <a:gd name="connsiteX2" fmla="*/ 2851120 w 3415618"/>
              <a:gd name="connsiteY2" fmla="*/ 152689 h 7639384"/>
              <a:gd name="connsiteX3" fmla="*/ 3414227 w 3415618"/>
              <a:gd name="connsiteY3" fmla="*/ 708973 h 7639384"/>
              <a:gd name="connsiteX4" fmla="*/ 3415610 w 3415618"/>
              <a:gd name="connsiteY4" fmla="*/ 7028501 h 7639384"/>
              <a:gd name="connsiteX5" fmla="*/ 2856087 w 3415618"/>
              <a:gd name="connsiteY5" fmla="*/ 7597255 h 7639384"/>
              <a:gd name="connsiteX6" fmla="*/ 591344 w 3415618"/>
              <a:gd name="connsiteY6" fmla="*/ 7597255 h 7639384"/>
              <a:gd name="connsiteX7" fmla="*/ 1042 w 3415618"/>
              <a:gd name="connsiteY7" fmla="*/ 7034438 h 7639384"/>
              <a:gd name="connsiteX8" fmla="*/ 5453 w 3415618"/>
              <a:gd name="connsiteY8" fmla="*/ 717261 h 7639384"/>
              <a:gd name="connsiteX0" fmla="*/ 5453 w 3415618"/>
              <a:gd name="connsiteY0" fmla="*/ 570518 h 7492641"/>
              <a:gd name="connsiteX1" fmla="*/ 582933 w 3415618"/>
              <a:gd name="connsiteY1" fmla="*/ 8 h 7492641"/>
              <a:gd name="connsiteX2" fmla="*/ 2851120 w 3415618"/>
              <a:gd name="connsiteY2" fmla="*/ 5946 h 7492641"/>
              <a:gd name="connsiteX3" fmla="*/ 3414227 w 3415618"/>
              <a:gd name="connsiteY3" fmla="*/ 562230 h 7492641"/>
              <a:gd name="connsiteX4" fmla="*/ 3415610 w 3415618"/>
              <a:gd name="connsiteY4" fmla="*/ 6881758 h 7492641"/>
              <a:gd name="connsiteX5" fmla="*/ 2856087 w 3415618"/>
              <a:gd name="connsiteY5" fmla="*/ 7450512 h 7492641"/>
              <a:gd name="connsiteX6" fmla="*/ 591344 w 3415618"/>
              <a:gd name="connsiteY6" fmla="*/ 7450512 h 7492641"/>
              <a:gd name="connsiteX7" fmla="*/ 1042 w 3415618"/>
              <a:gd name="connsiteY7" fmla="*/ 6887695 h 7492641"/>
              <a:gd name="connsiteX8" fmla="*/ 5453 w 3415618"/>
              <a:gd name="connsiteY8" fmla="*/ 570518 h 7492641"/>
              <a:gd name="connsiteX0" fmla="*/ 5453 w 3415618"/>
              <a:gd name="connsiteY0" fmla="*/ 570518 h 7492641"/>
              <a:gd name="connsiteX1" fmla="*/ 582933 w 3415618"/>
              <a:gd name="connsiteY1" fmla="*/ 8 h 7492641"/>
              <a:gd name="connsiteX2" fmla="*/ 2851120 w 3415618"/>
              <a:gd name="connsiteY2" fmla="*/ 5946 h 7492641"/>
              <a:gd name="connsiteX3" fmla="*/ 3414227 w 3415618"/>
              <a:gd name="connsiteY3" fmla="*/ 562230 h 7492641"/>
              <a:gd name="connsiteX4" fmla="*/ 3415610 w 3415618"/>
              <a:gd name="connsiteY4" fmla="*/ 6881758 h 7492641"/>
              <a:gd name="connsiteX5" fmla="*/ 2856087 w 3415618"/>
              <a:gd name="connsiteY5" fmla="*/ 7450512 h 7492641"/>
              <a:gd name="connsiteX6" fmla="*/ 591344 w 3415618"/>
              <a:gd name="connsiteY6" fmla="*/ 7450512 h 7492641"/>
              <a:gd name="connsiteX7" fmla="*/ 1042 w 3415618"/>
              <a:gd name="connsiteY7" fmla="*/ 6887695 h 7492641"/>
              <a:gd name="connsiteX8" fmla="*/ 5453 w 3415618"/>
              <a:gd name="connsiteY8" fmla="*/ 570518 h 7492641"/>
              <a:gd name="connsiteX0" fmla="*/ 5453 w 3415618"/>
              <a:gd name="connsiteY0" fmla="*/ 570518 h 7492641"/>
              <a:gd name="connsiteX1" fmla="*/ 582933 w 3415618"/>
              <a:gd name="connsiteY1" fmla="*/ 8 h 7492641"/>
              <a:gd name="connsiteX2" fmla="*/ 2851120 w 3415618"/>
              <a:gd name="connsiteY2" fmla="*/ 5946 h 7492641"/>
              <a:gd name="connsiteX3" fmla="*/ 3414227 w 3415618"/>
              <a:gd name="connsiteY3" fmla="*/ 562230 h 7492641"/>
              <a:gd name="connsiteX4" fmla="*/ 3415610 w 3415618"/>
              <a:gd name="connsiteY4" fmla="*/ 6881758 h 7492641"/>
              <a:gd name="connsiteX5" fmla="*/ 2856087 w 3415618"/>
              <a:gd name="connsiteY5" fmla="*/ 7450512 h 7492641"/>
              <a:gd name="connsiteX6" fmla="*/ 591344 w 3415618"/>
              <a:gd name="connsiteY6" fmla="*/ 7450512 h 7492641"/>
              <a:gd name="connsiteX7" fmla="*/ 1042 w 3415618"/>
              <a:gd name="connsiteY7" fmla="*/ 6887695 h 7492641"/>
              <a:gd name="connsiteX8" fmla="*/ 5453 w 3415618"/>
              <a:gd name="connsiteY8" fmla="*/ 570518 h 7492641"/>
              <a:gd name="connsiteX0" fmla="*/ 5453 w 3415618"/>
              <a:gd name="connsiteY0" fmla="*/ 570518 h 7450512"/>
              <a:gd name="connsiteX1" fmla="*/ 582933 w 3415618"/>
              <a:gd name="connsiteY1" fmla="*/ 8 h 7450512"/>
              <a:gd name="connsiteX2" fmla="*/ 2851120 w 3415618"/>
              <a:gd name="connsiteY2" fmla="*/ 5946 h 7450512"/>
              <a:gd name="connsiteX3" fmla="*/ 3414227 w 3415618"/>
              <a:gd name="connsiteY3" fmla="*/ 562230 h 7450512"/>
              <a:gd name="connsiteX4" fmla="*/ 3415610 w 3415618"/>
              <a:gd name="connsiteY4" fmla="*/ 6881758 h 7450512"/>
              <a:gd name="connsiteX5" fmla="*/ 2856087 w 3415618"/>
              <a:gd name="connsiteY5" fmla="*/ 7450512 h 7450512"/>
              <a:gd name="connsiteX6" fmla="*/ 591344 w 3415618"/>
              <a:gd name="connsiteY6" fmla="*/ 7450512 h 7450512"/>
              <a:gd name="connsiteX7" fmla="*/ 1042 w 3415618"/>
              <a:gd name="connsiteY7" fmla="*/ 6887695 h 7450512"/>
              <a:gd name="connsiteX8" fmla="*/ 5453 w 3415618"/>
              <a:gd name="connsiteY8" fmla="*/ 570518 h 7450512"/>
              <a:gd name="connsiteX0" fmla="*/ 5453 w 3415615"/>
              <a:gd name="connsiteY0" fmla="*/ 570518 h 7450517"/>
              <a:gd name="connsiteX1" fmla="*/ 582933 w 3415615"/>
              <a:gd name="connsiteY1" fmla="*/ 8 h 7450517"/>
              <a:gd name="connsiteX2" fmla="*/ 2851120 w 3415615"/>
              <a:gd name="connsiteY2" fmla="*/ 5946 h 7450517"/>
              <a:gd name="connsiteX3" fmla="*/ 3414227 w 3415615"/>
              <a:gd name="connsiteY3" fmla="*/ 562230 h 7450517"/>
              <a:gd name="connsiteX4" fmla="*/ 3415610 w 3415615"/>
              <a:gd name="connsiteY4" fmla="*/ 6881758 h 7450517"/>
              <a:gd name="connsiteX5" fmla="*/ 2856087 w 3415615"/>
              <a:gd name="connsiteY5" fmla="*/ 7450512 h 7450517"/>
              <a:gd name="connsiteX6" fmla="*/ 591344 w 3415615"/>
              <a:gd name="connsiteY6" fmla="*/ 7450512 h 7450517"/>
              <a:gd name="connsiteX7" fmla="*/ 1042 w 3415615"/>
              <a:gd name="connsiteY7" fmla="*/ 6887695 h 7450517"/>
              <a:gd name="connsiteX8" fmla="*/ 5453 w 3415615"/>
              <a:gd name="connsiteY8" fmla="*/ 570518 h 7450517"/>
              <a:gd name="connsiteX0" fmla="*/ 5453 w 3415610"/>
              <a:gd name="connsiteY0" fmla="*/ 570518 h 7450516"/>
              <a:gd name="connsiteX1" fmla="*/ 582933 w 3415610"/>
              <a:gd name="connsiteY1" fmla="*/ 8 h 7450516"/>
              <a:gd name="connsiteX2" fmla="*/ 2851120 w 3415610"/>
              <a:gd name="connsiteY2" fmla="*/ 5946 h 7450516"/>
              <a:gd name="connsiteX3" fmla="*/ 3414227 w 3415610"/>
              <a:gd name="connsiteY3" fmla="*/ 562230 h 7450516"/>
              <a:gd name="connsiteX4" fmla="*/ 3415610 w 3415610"/>
              <a:gd name="connsiteY4" fmla="*/ 6881758 h 7450516"/>
              <a:gd name="connsiteX5" fmla="*/ 2856087 w 3415610"/>
              <a:gd name="connsiteY5" fmla="*/ 7450512 h 7450516"/>
              <a:gd name="connsiteX6" fmla="*/ 591344 w 3415610"/>
              <a:gd name="connsiteY6" fmla="*/ 7450512 h 7450516"/>
              <a:gd name="connsiteX7" fmla="*/ 1042 w 3415610"/>
              <a:gd name="connsiteY7" fmla="*/ 6887695 h 7450516"/>
              <a:gd name="connsiteX8" fmla="*/ 5453 w 3415610"/>
              <a:gd name="connsiteY8" fmla="*/ 570518 h 7450516"/>
              <a:gd name="connsiteX0" fmla="*/ 5453 w 3415610"/>
              <a:gd name="connsiteY0" fmla="*/ 570518 h 7450516"/>
              <a:gd name="connsiteX1" fmla="*/ 582933 w 3415610"/>
              <a:gd name="connsiteY1" fmla="*/ 8 h 7450516"/>
              <a:gd name="connsiteX2" fmla="*/ 2851120 w 3415610"/>
              <a:gd name="connsiteY2" fmla="*/ 5946 h 7450516"/>
              <a:gd name="connsiteX3" fmla="*/ 3414227 w 3415610"/>
              <a:gd name="connsiteY3" fmla="*/ 562230 h 7450516"/>
              <a:gd name="connsiteX4" fmla="*/ 3415610 w 3415610"/>
              <a:gd name="connsiteY4" fmla="*/ 6881758 h 7450516"/>
              <a:gd name="connsiteX5" fmla="*/ 2852912 w 3415610"/>
              <a:gd name="connsiteY5" fmla="*/ 7450512 h 7450516"/>
              <a:gd name="connsiteX6" fmla="*/ 591344 w 3415610"/>
              <a:gd name="connsiteY6" fmla="*/ 7450512 h 7450516"/>
              <a:gd name="connsiteX7" fmla="*/ 1042 w 3415610"/>
              <a:gd name="connsiteY7" fmla="*/ 6887695 h 7450516"/>
              <a:gd name="connsiteX8" fmla="*/ 5453 w 3415610"/>
              <a:gd name="connsiteY8" fmla="*/ 570518 h 7450516"/>
              <a:gd name="connsiteX0" fmla="*/ 5453 w 3415610"/>
              <a:gd name="connsiteY0" fmla="*/ 570518 h 7450516"/>
              <a:gd name="connsiteX1" fmla="*/ 582933 w 3415610"/>
              <a:gd name="connsiteY1" fmla="*/ 8 h 7450516"/>
              <a:gd name="connsiteX2" fmla="*/ 2851120 w 3415610"/>
              <a:gd name="connsiteY2" fmla="*/ 5946 h 7450516"/>
              <a:gd name="connsiteX3" fmla="*/ 3414227 w 3415610"/>
              <a:gd name="connsiteY3" fmla="*/ 562230 h 7450516"/>
              <a:gd name="connsiteX4" fmla="*/ 3415610 w 3415610"/>
              <a:gd name="connsiteY4" fmla="*/ 6881758 h 7450516"/>
              <a:gd name="connsiteX5" fmla="*/ 2852912 w 3415610"/>
              <a:gd name="connsiteY5" fmla="*/ 7450512 h 7450516"/>
              <a:gd name="connsiteX6" fmla="*/ 584994 w 3415610"/>
              <a:gd name="connsiteY6" fmla="*/ 7450512 h 7450516"/>
              <a:gd name="connsiteX7" fmla="*/ 1042 w 3415610"/>
              <a:gd name="connsiteY7" fmla="*/ 6887695 h 7450516"/>
              <a:gd name="connsiteX8" fmla="*/ 5453 w 3415610"/>
              <a:gd name="connsiteY8" fmla="*/ 570518 h 7450516"/>
              <a:gd name="connsiteX0" fmla="*/ 5453 w 3415610"/>
              <a:gd name="connsiteY0" fmla="*/ 570518 h 7450549"/>
              <a:gd name="connsiteX1" fmla="*/ 582933 w 3415610"/>
              <a:gd name="connsiteY1" fmla="*/ 8 h 7450549"/>
              <a:gd name="connsiteX2" fmla="*/ 2851120 w 3415610"/>
              <a:gd name="connsiteY2" fmla="*/ 5946 h 7450549"/>
              <a:gd name="connsiteX3" fmla="*/ 3414227 w 3415610"/>
              <a:gd name="connsiteY3" fmla="*/ 562230 h 7450549"/>
              <a:gd name="connsiteX4" fmla="*/ 3415610 w 3415610"/>
              <a:gd name="connsiteY4" fmla="*/ 6881758 h 7450549"/>
              <a:gd name="connsiteX5" fmla="*/ 2852912 w 3415610"/>
              <a:gd name="connsiteY5" fmla="*/ 7450512 h 7450549"/>
              <a:gd name="connsiteX6" fmla="*/ 584994 w 3415610"/>
              <a:gd name="connsiteY6" fmla="*/ 7450512 h 7450549"/>
              <a:gd name="connsiteX7" fmla="*/ 1042 w 3415610"/>
              <a:gd name="connsiteY7" fmla="*/ 6887695 h 7450549"/>
              <a:gd name="connsiteX8" fmla="*/ 5453 w 3415610"/>
              <a:gd name="connsiteY8" fmla="*/ 570518 h 7450549"/>
              <a:gd name="connsiteX0" fmla="*/ 5453 w 3415610"/>
              <a:gd name="connsiteY0" fmla="*/ 570510 h 7450541"/>
              <a:gd name="connsiteX1" fmla="*/ 582933 w 3415610"/>
              <a:gd name="connsiteY1" fmla="*/ 0 h 7450541"/>
              <a:gd name="connsiteX2" fmla="*/ 2851120 w 3415610"/>
              <a:gd name="connsiteY2" fmla="*/ 5938 h 7450541"/>
              <a:gd name="connsiteX3" fmla="*/ 3414227 w 3415610"/>
              <a:gd name="connsiteY3" fmla="*/ 562222 h 7450541"/>
              <a:gd name="connsiteX4" fmla="*/ 3415610 w 3415610"/>
              <a:gd name="connsiteY4" fmla="*/ 6881750 h 7450541"/>
              <a:gd name="connsiteX5" fmla="*/ 2852912 w 3415610"/>
              <a:gd name="connsiteY5" fmla="*/ 7450504 h 7450541"/>
              <a:gd name="connsiteX6" fmla="*/ 584994 w 3415610"/>
              <a:gd name="connsiteY6" fmla="*/ 7450504 h 7450541"/>
              <a:gd name="connsiteX7" fmla="*/ 1042 w 3415610"/>
              <a:gd name="connsiteY7" fmla="*/ 6887687 h 7450541"/>
              <a:gd name="connsiteX8" fmla="*/ 5453 w 3415610"/>
              <a:gd name="connsiteY8" fmla="*/ 570510 h 7450541"/>
              <a:gd name="connsiteX0" fmla="*/ 5453 w 3415610"/>
              <a:gd name="connsiteY0" fmla="*/ 570510 h 7450541"/>
              <a:gd name="connsiteX1" fmla="*/ 582933 w 3415610"/>
              <a:gd name="connsiteY1" fmla="*/ 0 h 7450541"/>
              <a:gd name="connsiteX2" fmla="*/ 2851120 w 3415610"/>
              <a:gd name="connsiteY2" fmla="*/ 5938 h 7450541"/>
              <a:gd name="connsiteX3" fmla="*/ 3414227 w 3415610"/>
              <a:gd name="connsiteY3" fmla="*/ 562222 h 7450541"/>
              <a:gd name="connsiteX4" fmla="*/ 3415610 w 3415610"/>
              <a:gd name="connsiteY4" fmla="*/ 6881750 h 7450541"/>
              <a:gd name="connsiteX5" fmla="*/ 2852912 w 3415610"/>
              <a:gd name="connsiteY5" fmla="*/ 7450504 h 7450541"/>
              <a:gd name="connsiteX6" fmla="*/ 584994 w 3415610"/>
              <a:gd name="connsiteY6" fmla="*/ 7450504 h 7450541"/>
              <a:gd name="connsiteX7" fmla="*/ 1042 w 3415610"/>
              <a:gd name="connsiteY7" fmla="*/ 6887687 h 7450541"/>
              <a:gd name="connsiteX8" fmla="*/ 5453 w 3415610"/>
              <a:gd name="connsiteY8" fmla="*/ 570510 h 7450541"/>
              <a:gd name="connsiteX0" fmla="*/ 5453 w 3415610"/>
              <a:gd name="connsiteY0" fmla="*/ 570510 h 7450541"/>
              <a:gd name="connsiteX1" fmla="*/ 582933 w 3415610"/>
              <a:gd name="connsiteY1" fmla="*/ 0 h 7450541"/>
              <a:gd name="connsiteX2" fmla="*/ 2851120 w 3415610"/>
              <a:gd name="connsiteY2" fmla="*/ 5938 h 7450541"/>
              <a:gd name="connsiteX3" fmla="*/ 3414227 w 3415610"/>
              <a:gd name="connsiteY3" fmla="*/ 562222 h 7450541"/>
              <a:gd name="connsiteX4" fmla="*/ 3415610 w 3415610"/>
              <a:gd name="connsiteY4" fmla="*/ 6881750 h 7450541"/>
              <a:gd name="connsiteX5" fmla="*/ 2852912 w 3415610"/>
              <a:gd name="connsiteY5" fmla="*/ 7450504 h 7450541"/>
              <a:gd name="connsiteX6" fmla="*/ 584994 w 3415610"/>
              <a:gd name="connsiteY6" fmla="*/ 7450504 h 7450541"/>
              <a:gd name="connsiteX7" fmla="*/ 1042 w 3415610"/>
              <a:gd name="connsiteY7" fmla="*/ 6887687 h 7450541"/>
              <a:gd name="connsiteX8" fmla="*/ 5453 w 3415610"/>
              <a:gd name="connsiteY8" fmla="*/ 570510 h 7450541"/>
              <a:gd name="connsiteX0" fmla="*/ 5453 w 3415610"/>
              <a:gd name="connsiteY0" fmla="*/ 570510 h 7450541"/>
              <a:gd name="connsiteX1" fmla="*/ 582933 w 3415610"/>
              <a:gd name="connsiteY1" fmla="*/ 0 h 7450541"/>
              <a:gd name="connsiteX2" fmla="*/ 2851120 w 3415610"/>
              <a:gd name="connsiteY2" fmla="*/ 5938 h 7450541"/>
              <a:gd name="connsiteX3" fmla="*/ 3414227 w 3415610"/>
              <a:gd name="connsiteY3" fmla="*/ 562222 h 7450541"/>
              <a:gd name="connsiteX4" fmla="*/ 3415610 w 3415610"/>
              <a:gd name="connsiteY4" fmla="*/ 6881750 h 7450541"/>
              <a:gd name="connsiteX5" fmla="*/ 2852912 w 3415610"/>
              <a:gd name="connsiteY5" fmla="*/ 7450504 h 7450541"/>
              <a:gd name="connsiteX6" fmla="*/ 584994 w 3415610"/>
              <a:gd name="connsiteY6" fmla="*/ 7450504 h 7450541"/>
              <a:gd name="connsiteX7" fmla="*/ 1042 w 3415610"/>
              <a:gd name="connsiteY7" fmla="*/ 6887687 h 7450541"/>
              <a:gd name="connsiteX8" fmla="*/ 5453 w 3415610"/>
              <a:gd name="connsiteY8" fmla="*/ 570510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0303" h="7450541">
                <a:moveTo>
                  <a:pt x="3796" y="573685"/>
                </a:moveTo>
                <a:cubicBezTo>
                  <a:pt x="3343" y="158833"/>
                  <a:pt x="159609" y="5113"/>
                  <a:pt x="587626" y="0"/>
                </a:cubicBezTo>
                <a:lnTo>
                  <a:pt x="2855813" y="5938"/>
                </a:lnTo>
                <a:cubicBezTo>
                  <a:pt x="3268940" y="7216"/>
                  <a:pt x="3421718" y="157719"/>
                  <a:pt x="3418920" y="562222"/>
                </a:cubicBezTo>
                <a:cubicBezTo>
                  <a:pt x="3417752" y="1749466"/>
                  <a:pt x="3418073" y="5714700"/>
                  <a:pt x="3420303" y="6881750"/>
                </a:cubicBezTo>
                <a:cubicBezTo>
                  <a:pt x="3408639" y="7414652"/>
                  <a:pt x="3264816" y="7450962"/>
                  <a:pt x="2857605" y="7450504"/>
                </a:cubicBezTo>
                <a:lnTo>
                  <a:pt x="589687" y="7450504"/>
                </a:lnTo>
                <a:cubicBezTo>
                  <a:pt x="159822" y="7452115"/>
                  <a:pt x="3756" y="7403373"/>
                  <a:pt x="5735" y="6887687"/>
                </a:cubicBezTo>
                <a:cubicBezTo>
                  <a:pt x="7714" y="5742609"/>
                  <a:pt x="-6536" y="2196632"/>
                  <a:pt x="3796" y="573685"/>
                </a:cubicBezTo>
                <a:close/>
              </a:path>
            </a:pathLst>
          </a:custGeom>
          <a:solidFill>
            <a:schemeClr val="tx1">
              <a:lumMod val="50000"/>
              <a:lumOff val="50000"/>
            </a:schemeClr>
          </a:solidFill>
        </p:spPr>
        <p:txBody>
          <a:bodyPr anchor="ctr"/>
          <a:lstStyle>
            <a:lvl1pPr marL="0" indent="0" algn="ctr">
              <a:buNone/>
              <a:defRPr>
                <a:solidFill>
                  <a:schemeClr val="bg1"/>
                </a:solidFill>
              </a:defRPr>
            </a:lvl1pPr>
          </a:lstStyle>
          <a:p>
            <a:r>
              <a:rPr lang="en-US" dirty="0"/>
              <a:t>Insert Picture Here</a:t>
            </a:r>
          </a:p>
        </p:txBody>
      </p:sp>
    </p:spTree>
    <p:extLst>
      <p:ext uri="{BB962C8B-B14F-4D97-AF65-F5344CB8AC3E}">
        <p14:creationId xmlns:p14="http://schemas.microsoft.com/office/powerpoint/2010/main" val="3421685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lumn_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009C84D-C0A0-CB44-A8DA-616D886496B5}"/>
              </a:ext>
            </a:extLst>
          </p:cNvPr>
          <p:cNvPicPr>
            <a:picLocks noChangeAspect="1"/>
          </p:cNvPicPr>
          <p:nvPr userDrawn="1"/>
        </p:nvPicPr>
        <p:blipFill>
          <a:blip r:embed="rId2"/>
          <a:stretch>
            <a:fillRect/>
          </a:stretch>
        </p:blipFill>
        <p:spPr>
          <a:xfrm>
            <a:off x="2518585" y="1416442"/>
            <a:ext cx="9672621" cy="5441558"/>
          </a:xfrm>
          <a:prstGeom prst="rect">
            <a:avLst/>
          </a:prstGeom>
        </p:spPr>
      </p:pic>
      <p:sp>
        <p:nvSpPr>
          <p:cNvPr id="2" name="Title 1"/>
          <p:cNvSpPr>
            <a:spLocks noGrp="1"/>
          </p:cNvSpPr>
          <p:nvPr>
            <p:ph type="title" hasCustomPrompt="1"/>
          </p:nvPr>
        </p:nvSpPr>
        <p:spPr>
          <a:xfrm>
            <a:off x="457140" y="914400"/>
            <a:ext cx="6085215" cy="777240"/>
          </a:xfrm>
          <a:prstGeom prst="rect">
            <a:avLst/>
          </a:prstGeom>
        </p:spPr>
        <p:txBody>
          <a:bodyPr lIns="0" tIns="0" rIns="0" bIns="0"/>
          <a:lstStyle>
            <a:lvl1pPr>
              <a:lnSpc>
                <a:spcPct val="100000"/>
              </a:lnSpc>
              <a:defRPr sz="2500"/>
            </a:lvl1pPr>
          </a:lstStyle>
          <a:p>
            <a:r>
              <a:rPr lang="en-US" dirty="0"/>
              <a:t>Leading real estate</a:t>
            </a:r>
            <a:br>
              <a:rPr lang="en-US" dirty="0"/>
            </a:br>
            <a:r>
              <a:rPr lang="en-US" dirty="0"/>
              <a:t>and technology services:</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914281" y="2134488"/>
            <a:ext cx="5622828" cy="3999482"/>
          </a:xfrm>
          <a:prstGeom prst="rect">
            <a:avLst/>
          </a:prstGeom>
        </p:spPr>
        <p:txBody>
          <a:bodyPr lIns="0" tIns="0" rIns="0" bIns="0"/>
          <a:lstStyle>
            <a:lvl1pPr marL="319976" indent="-319976">
              <a:lnSpc>
                <a:spcPct val="100000"/>
              </a:lnSpc>
              <a:spcBef>
                <a:spcPts val="0"/>
              </a:spcBef>
              <a:spcAft>
                <a:spcPts val="1400"/>
              </a:spcAft>
              <a:buClr>
                <a:schemeClr val="accent1"/>
              </a:buClr>
              <a:buFont typeface="Wingdings" pitchFamily="2" charset="2"/>
              <a:buChar char="§"/>
              <a:defRPr sz="1900" b="0" i="0">
                <a:latin typeface="+mn-lt"/>
              </a:defRPr>
            </a:lvl1pPr>
            <a:lvl2pPr>
              <a:buNone/>
              <a:defRPr/>
            </a:lvl2pPr>
            <a:lvl3pPr>
              <a:buNone/>
              <a:defRPr/>
            </a:lvl3pPr>
            <a:lvl4pPr>
              <a:buNone/>
              <a:defRPr/>
            </a:lvl4pPr>
            <a:lvl5pPr>
              <a:buNone/>
              <a:defRPr/>
            </a:lvl5pPr>
          </a:lstStyle>
          <a:p>
            <a:pPr lvl="0"/>
            <a:r>
              <a:rPr lang="en-US" dirty="0"/>
              <a:t>Lorem </a:t>
            </a:r>
            <a:r>
              <a:rPr lang="en-US" dirty="0" err="1"/>
              <a:t>ipsun</a:t>
            </a:r>
            <a:r>
              <a:rPr lang="en-US" dirty="0"/>
              <a:t> </a:t>
            </a:r>
          </a:p>
          <a:p>
            <a:pPr lvl="0"/>
            <a:r>
              <a:rPr lang="en-US" dirty="0"/>
              <a:t>Dolor sit </a:t>
            </a:r>
            <a:r>
              <a:rPr lang="en-US" dirty="0" err="1"/>
              <a:t>amet</a:t>
            </a:r>
            <a:endParaRPr lang="en-US" dirty="0"/>
          </a:p>
          <a:p>
            <a:pPr lvl="0"/>
            <a:r>
              <a:rPr lang="en-US" dirty="0" err="1"/>
              <a:t>Consectetuer</a:t>
            </a:r>
            <a:r>
              <a:rPr lang="en-US" dirty="0"/>
              <a:t> </a:t>
            </a:r>
            <a:r>
              <a:rPr lang="en-US" dirty="0" err="1"/>
              <a:t>adipiscing</a:t>
            </a:r>
            <a:r>
              <a:rPr lang="en-US" dirty="0"/>
              <a:t>  </a:t>
            </a:r>
          </a:p>
          <a:p>
            <a:pPr lvl="0"/>
            <a:r>
              <a:rPr lang="en-US" dirty="0"/>
              <a:t>Diam </a:t>
            </a:r>
            <a:r>
              <a:rPr lang="en-US" dirty="0" err="1"/>
              <a:t>nonummy</a:t>
            </a:r>
            <a:r>
              <a:rPr lang="en-US" dirty="0"/>
              <a:t> </a:t>
            </a:r>
            <a:r>
              <a:rPr lang="en-US" dirty="0" err="1"/>
              <a:t>nibh</a:t>
            </a:r>
            <a:r>
              <a:rPr lang="en-US" dirty="0"/>
              <a:t> </a:t>
            </a:r>
            <a:r>
              <a:rPr lang="en-US" dirty="0" err="1"/>
              <a:t>catam</a:t>
            </a:r>
            <a:endParaRPr lang="en-US" dirty="0"/>
          </a:p>
          <a:p>
            <a:pPr lvl="0"/>
            <a:r>
              <a:rPr lang="en-US" dirty="0"/>
              <a:t>Mat di </a:t>
            </a:r>
            <a:r>
              <a:rPr lang="en-US" dirty="0" err="1"/>
              <a:t>espatin</a:t>
            </a:r>
            <a:r>
              <a:rPr lang="en-US" dirty="0"/>
              <a:t> </a:t>
            </a:r>
            <a:r>
              <a:rPr lang="en-US" dirty="0" err="1"/>
              <a:t>catum</a:t>
            </a:r>
            <a:endParaRPr lang="en-US" dirty="0"/>
          </a:p>
        </p:txBody>
      </p:sp>
    </p:spTree>
    <p:extLst>
      <p:ext uri="{BB962C8B-B14F-4D97-AF65-F5344CB8AC3E}">
        <p14:creationId xmlns:p14="http://schemas.microsoft.com/office/powerpoint/2010/main" val="2734696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_4">
    <p:bg>
      <p:bgPr>
        <a:solidFill>
          <a:srgbClr val="FBF3DA"/>
        </a:solidFill>
        <a:effectLst/>
      </p:bgPr>
    </p:bg>
    <p:spTree>
      <p:nvGrpSpPr>
        <p:cNvPr id="1" name=""/>
        <p:cNvGrpSpPr/>
        <p:nvPr/>
      </p:nvGrpSpPr>
      <p:grpSpPr>
        <a:xfrm>
          <a:off x="0" y="0"/>
          <a:ext cx="0" cy="0"/>
          <a:chOff x="0" y="0"/>
          <a:chExt cx="0" cy="0"/>
        </a:xfrm>
      </p:grpSpPr>
      <p:sp>
        <p:nvSpPr>
          <p:cNvPr id="6" name="Text Placeholder 10">
            <a:extLst>
              <a:ext uri="{FF2B5EF4-FFF2-40B4-BE49-F238E27FC236}">
                <a16:creationId xmlns:a16="http://schemas.microsoft.com/office/drawing/2014/main" id="{C693B1C9-CBEF-2D49-BD18-D7DF5A1AB7C7}"/>
              </a:ext>
            </a:extLst>
          </p:cNvPr>
          <p:cNvSpPr>
            <a:spLocks noGrp="1"/>
          </p:cNvSpPr>
          <p:nvPr>
            <p:ph type="body" sz="quarter" idx="13" hasCustomPrompt="1"/>
          </p:nvPr>
        </p:nvSpPr>
        <p:spPr>
          <a:xfrm>
            <a:off x="457140" y="4160520"/>
            <a:ext cx="4571405" cy="463435"/>
          </a:xfrm>
          <a:prstGeom prst="rect">
            <a:avLst/>
          </a:prstGeom>
        </p:spPr>
        <p:txBody>
          <a:bodyPr lIns="0" tIns="0" rIns="0" bIns="0"/>
          <a:lstStyle>
            <a:lvl1pPr marL="0" indent="0">
              <a:lnSpc>
                <a:spcPct val="100000"/>
              </a:lnSpc>
              <a:spcBef>
                <a:spcPts val="0"/>
              </a:spcBef>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PRESENTED BY: FULL NAME</a:t>
            </a:r>
          </a:p>
          <a:p>
            <a:pPr lvl="0"/>
            <a:r>
              <a:rPr lang="en-US" dirty="0"/>
              <a:t>09/00/2020</a:t>
            </a:r>
          </a:p>
        </p:txBody>
      </p:sp>
      <p:sp>
        <p:nvSpPr>
          <p:cNvPr id="7" name="Text Placeholder 12">
            <a:extLst>
              <a:ext uri="{FF2B5EF4-FFF2-40B4-BE49-F238E27FC236}">
                <a16:creationId xmlns:a16="http://schemas.microsoft.com/office/drawing/2014/main" id="{80AA1182-6B0D-9B44-BA98-E6261CD12B4D}"/>
              </a:ext>
            </a:extLst>
          </p:cNvPr>
          <p:cNvSpPr>
            <a:spLocks noGrp="1"/>
          </p:cNvSpPr>
          <p:nvPr>
            <p:ph type="body" sz="quarter" idx="18" hasCustomPrompt="1"/>
          </p:nvPr>
        </p:nvSpPr>
        <p:spPr>
          <a:xfrm>
            <a:off x="457140" y="2514600"/>
            <a:ext cx="4571405" cy="1371600"/>
          </a:xfrm>
          <a:prstGeom prst="rect">
            <a:avLst/>
          </a:prstGeom>
        </p:spPr>
        <p:txBody>
          <a:bodyPr lIns="0" tIns="0" rIns="0" bIns="0"/>
          <a:lstStyle>
            <a:lvl1pPr marL="0" indent="0">
              <a:lnSpc>
                <a:spcPct val="100000"/>
              </a:lnSpc>
              <a:spcBef>
                <a:spcPts val="0"/>
              </a:spcBef>
              <a:buFontTx/>
              <a:buNone/>
              <a:defRPr sz="44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Building the future of housing</a:t>
            </a:r>
          </a:p>
        </p:txBody>
      </p:sp>
      <p:sp>
        <p:nvSpPr>
          <p:cNvPr id="24" name="Picture Placeholder 6">
            <a:extLst>
              <a:ext uri="{FF2B5EF4-FFF2-40B4-BE49-F238E27FC236}">
                <a16:creationId xmlns:a16="http://schemas.microsoft.com/office/drawing/2014/main" id="{153605D1-7ABC-AD49-BD4D-C1905E4DC58A}"/>
              </a:ext>
            </a:extLst>
          </p:cNvPr>
          <p:cNvSpPr>
            <a:spLocks noGrp="1"/>
          </p:cNvSpPr>
          <p:nvPr>
            <p:ph type="pic" sz="quarter" idx="17" hasCustomPrompt="1"/>
          </p:nvPr>
        </p:nvSpPr>
        <p:spPr>
          <a:xfrm>
            <a:off x="5834878" y="-6724"/>
            <a:ext cx="6364638" cy="6864724"/>
          </a:xfrm>
          <a:custGeom>
            <a:avLst/>
            <a:gdLst>
              <a:gd name="connsiteX0" fmla="*/ 0 w 12810603"/>
              <a:gd name="connsiteY0" fmla="*/ 0 h 13714296"/>
              <a:gd name="connsiteX1" fmla="*/ 12810603 w 12810603"/>
              <a:gd name="connsiteY1" fmla="*/ 0 h 13714296"/>
              <a:gd name="connsiteX2" fmla="*/ 12810603 w 12810603"/>
              <a:gd name="connsiteY2" fmla="*/ 13714296 h 13714296"/>
              <a:gd name="connsiteX3" fmla="*/ 0 w 12810603"/>
              <a:gd name="connsiteY3" fmla="*/ 13714296 h 13714296"/>
              <a:gd name="connsiteX4" fmla="*/ 0 w 12810603"/>
              <a:gd name="connsiteY4" fmla="*/ 0 h 13714296"/>
              <a:gd name="connsiteX0" fmla="*/ 0 w 12810603"/>
              <a:gd name="connsiteY0" fmla="*/ 15151 h 13729447"/>
              <a:gd name="connsiteX1" fmla="*/ 9494970 w 12810603"/>
              <a:gd name="connsiteY1" fmla="*/ 0 h 13729447"/>
              <a:gd name="connsiteX2" fmla="*/ 12810603 w 12810603"/>
              <a:gd name="connsiteY2" fmla="*/ 15151 h 13729447"/>
              <a:gd name="connsiteX3" fmla="*/ 12810603 w 12810603"/>
              <a:gd name="connsiteY3" fmla="*/ 13729447 h 13729447"/>
              <a:gd name="connsiteX4" fmla="*/ 0 w 12810603"/>
              <a:gd name="connsiteY4" fmla="*/ 13729447 h 13729447"/>
              <a:gd name="connsiteX5" fmla="*/ 0 w 12810603"/>
              <a:gd name="connsiteY5" fmla="*/ 15151 h 13729447"/>
              <a:gd name="connsiteX0" fmla="*/ 0 w 12810603"/>
              <a:gd name="connsiteY0" fmla="*/ 15151 h 13729447"/>
              <a:gd name="connsiteX1" fmla="*/ 9494970 w 12810603"/>
              <a:gd name="connsiteY1" fmla="*/ 0 h 13729447"/>
              <a:gd name="connsiteX2" fmla="*/ 11358320 w 12810603"/>
              <a:gd name="connsiteY2" fmla="*/ 2085998 h 13729447"/>
              <a:gd name="connsiteX3" fmla="*/ 12810603 w 12810603"/>
              <a:gd name="connsiteY3" fmla="*/ 13729447 h 13729447"/>
              <a:gd name="connsiteX4" fmla="*/ 0 w 12810603"/>
              <a:gd name="connsiteY4" fmla="*/ 13729447 h 13729447"/>
              <a:gd name="connsiteX5" fmla="*/ 0 w 12810603"/>
              <a:gd name="connsiteY5" fmla="*/ 15151 h 13729447"/>
              <a:gd name="connsiteX0" fmla="*/ 0 w 12837497"/>
              <a:gd name="connsiteY0" fmla="*/ 15151 h 13729447"/>
              <a:gd name="connsiteX1" fmla="*/ 9494970 w 12837497"/>
              <a:gd name="connsiteY1" fmla="*/ 0 h 13729447"/>
              <a:gd name="connsiteX2" fmla="*/ 12837497 w 12837497"/>
              <a:gd name="connsiteY2" fmla="*/ 3955139 h 13729447"/>
              <a:gd name="connsiteX3" fmla="*/ 12810603 w 12837497"/>
              <a:gd name="connsiteY3" fmla="*/ 13729447 h 13729447"/>
              <a:gd name="connsiteX4" fmla="*/ 0 w 12837497"/>
              <a:gd name="connsiteY4" fmla="*/ 13729447 h 13729447"/>
              <a:gd name="connsiteX5" fmla="*/ 0 w 12837497"/>
              <a:gd name="connsiteY5" fmla="*/ 15151 h 13729447"/>
              <a:gd name="connsiteX0" fmla="*/ 0 w 12837497"/>
              <a:gd name="connsiteY0" fmla="*/ 0 h 13714296"/>
              <a:gd name="connsiteX1" fmla="*/ 7061053 w 12837497"/>
              <a:gd name="connsiteY1" fmla="*/ 442049 h 13714296"/>
              <a:gd name="connsiteX2" fmla="*/ 12837497 w 12837497"/>
              <a:gd name="connsiteY2" fmla="*/ 3939988 h 13714296"/>
              <a:gd name="connsiteX3" fmla="*/ 12810603 w 12837497"/>
              <a:gd name="connsiteY3" fmla="*/ 13714296 h 13714296"/>
              <a:gd name="connsiteX4" fmla="*/ 0 w 12837497"/>
              <a:gd name="connsiteY4" fmla="*/ 13714296 h 13714296"/>
              <a:gd name="connsiteX5" fmla="*/ 0 w 12837497"/>
              <a:gd name="connsiteY5" fmla="*/ 0 h 13714296"/>
              <a:gd name="connsiteX0" fmla="*/ 0 w 12837497"/>
              <a:gd name="connsiteY0" fmla="*/ 15151 h 13729447"/>
              <a:gd name="connsiteX1" fmla="*/ 8849512 w 12837497"/>
              <a:gd name="connsiteY1" fmla="*/ 0 h 13729447"/>
              <a:gd name="connsiteX2" fmla="*/ 12837497 w 12837497"/>
              <a:gd name="connsiteY2" fmla="*/ 3955139 h 13729447"/>
              <a:gd name="connsiteX3" fmla="*/ 12810603 w 12837497"/>
              <a:gd name="connsiteY3" fmla="*/ 13729447 h 13729447"/>
              <a:gd name="connsiteX4" fmla="*/ 0 w 12837497"/>
              <a:gd name="connsiteY4" fmla="*/ 13729447 h 13729447"/>
              <a:gd name="connsiteX5" fmla="*/ 0 w 12837497"/>
              <a:gd name="connsiteY5" fmla="*/ 15151 h 13729447"/>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0 w 12837497"/>
              <a:gd name="connsiteY5" fmla="*/ 13729447 h 13729448"/>
              <a:gd name="connsiteX6" fmla="*/ 0 w 12837497"/>
              <a:gd name="connsiteY6" fmla="*/ 15151 h 13729448"/>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94129 w 12837497"/>
              <a:gd name="connsiteY5" fmla="*/ 8982635 h 13729448"/>
              <a:gd name="connsiteX6" fmla="*/ 0 w 12837497"/>
              <a:gd name="connsiteY6" fmla="*/ 15151 h 13729448"/>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578223 w 12837497"/>
              <a:gd name="connsiteY5" fmla="*/ 6615953 h 13729448"/>
              <a:gd name="connsiteX6" fmla="*/ 0 w 12837497"/>
              <a:gd name="connsiteY6" fmla="*/ 15151 h 13729448"/>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40341 w 12837497"/>
              <a:gd name="connsiteY5" fmla="*/ 8767482 h 13729448"/>
              <a:gd name="connsiteX6" fmla="*/ 0 w 12837497"/>
              <a:gd name="connsiteY6" fmla="*/ 15151 h 13729448"/>
              <a:gd name="connsiteX0" fmla="*/ 0 w 12837497"/>
              <a:gd name="connsiteY0" fmla="*/ 15151 h 13729447"/>
              <a:gd name="connsiteX1" fmla="*/ 8849512 w 12837497"/>
              <a:gd name="connsiteY1" fmla="*/ 0 h 13729447"/>
              <a:gd name="connsiteX2" fmla="*/ 12837497 w 12837497"/>
              <a:gd name="connsiteY2" fmla="*/ 3955139 h 13729447"/>
              <a:gd name="connsiteX3" fmla="*/ 12810603 w 12837497"/>
              <a:gd name="connsiteY3" fmla="*/ 13729447 h 13729447"/>
              <a:gd name="connsiteX4" fmla="*/ 5474300 w 12837497"/>
              <a:gd name="connsiteY4" fmla="*/ 13621871 h 13729447"/>
              <a:gd name="connsiteX5" fmla="*/ 40341 w 12837497"/>
              <a:gd name="connsiteY5" fmla="*/ 8767482 h 13729447"/>
              <a:gd name="connsiteX6" fmla="*/ 0 w 12837497"/>
              <a:gd name="connsiteY6" fmla="*/ 15151 h 13729447"/>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5030547 w 12837497"/>
              <a:gd name="connsiteY4" fmla="*/ 13729448 h 13729448"/>
              <a:gd name="connsiteX5" fmla="*/ 40341 w 12837497"/>
              <a:gd name="connsiteY5" fmla="*/ 8767482 h 13729448"/>
              <a:gd name="connsiteX6" fmla="*/ 0 w 12837497"/>
              <a:gd name="connsiteY6" fmla="*/ 15151 h 13729448"/>
              <a:gd name="connsiteX0" fmla="*/ 134471 w 12797156"/>
              <a:gd name="connsiteY0" fmla="*/ 42045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134471 w 12797156"/>
              <a:gd name="connsiteY6" fmla="*/ 42045 h 13729448"/>
              <a:gd name="connsiteX0" fmla="*/ 26895 w 12797156"/>
              <a:gd name="connsiteY0" fmla="*/ 15151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6895 w 12797156"/>
              <a:gd name="connsiteY6" fmla="*/ 15151 h 13729448"/>
              <a:gd name="connsiteX0" fmla="*/ 228601 w 12797156"/>
              <a:gd name="connsiteY0" fmla="*/ 1704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28601 w 12797156"/>
              <a:gd name="connsiteY6" fmla="*/ 1704 h 13729448"/>
              <a:gd name="connsiteX0" fmla="*/ 26895 w 12797156"/>
              <a:gd name="connsiteY0" fmla="*/ 42045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6895 w 12797156"/>
              <a:gd name="connsiteY6" fmla="*/ 42045 h 13729448"/>
              <a:gd name="connsiteX0" fmla="*/ 26895 w 12797156"/>
              <a:gd name="connsiteY0" fmla="*/ 28598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6895 w 12797156"/>
              <a:gd name="connsiteY6" fmla="*/ 28598 h 13729448"/>
              <a:gd name="connsiteX0" fmla="*/ 46918 w 12797156"/>
              <a:gd name="connsiteY0" fmla="*/ 15249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46918 w 12797156"/>
              <a:gd name="connsiteY6" fmla="*/ 15249 h 13729448"/>
              <a:gd name="connsiteX0" fmla="*/ 0 w 12750238"/>
              <a:gd name="connsiteY0" fmla="*/ 15249 h 13729448"/>
              <a:gd name="connsiteX1" fmla="*/ 8762253 w 12750238"/>
              <a:gd name="connsiteY1" fmla="*/ 0 h 13729448"/>
              <a:gd name="connsiteX2" fmla="*/ 12750238 w 12750238"/>
              <a:gd name="connsiteY2" fmla="*/ 3955139 h 13729448"/>
              <a:gd name="connsiteX3" fmla="*/ 12723344 w 12750238"/>
              <a:gd name="connsiteY3" fmla="*/ 13729447 h 13729448"/>
              <a:gd name="connsiteX4" fmla="*/ 4943288 w 12750238"/>
              <a:gd name="connsiteY4" fmla="*/ 13729448 h 13729448"/>
              <a:gd name="connsiteX5" fmla="*/ 13152 w 12750238"/>
              <a:gd name="connsiteY5" fmla="*/ 8770819 h 13729448"/>
              <a:gd name="connsiteX6" fmla="*/ 0 w 12750238"/>
              <a:gd name="connsiteY6" fmla="*/ 15249 h 13729448"/>
              <a:gd name="connsiteX0" fmla="*/ 3534 w 12753772"/>
              <a:gd name="connsiteY0" fmla="*/ 15249 h 13729448"/>
              <a:gd name="connsiteX1" fmla="*/ 8765787 w 12753772"/>
              <a:gd name="connsiteY1" fmla="*/ 0 h 13729448"/>
              <a:gd name="connsiteX2" fmla="*/ 12753772 w 12753772"/>
              <a:gd name="connsiteY2" fmla="*/ 3955139 h 13729448"/>
              <a:gd name="connsiteX3" fmla="*/ 12726878 w 12753772"/>
              <a:gd name="connsiteY3" fmla="*/ 13729447 h 13729448"/>
              <a:gd name="connsiteX4" fmla="*/ 4946822 w 12753772"/>
              <a:gd name="connsiteY4" fmla="*/ 13729448 h 13729448"/>
              <a:gd name="connsiteX5" fmla="*/ 0 w 12753772"/>
              <a:gd name="connsiteY5" fmla="*/ 8790842 h 13729448"/>
              <a:gd name="connsiteX6" fmla="*/ 3534 w 12753772"/>
              <a:gd name="connsiteY6" fmla="*/ 15249 h 13729448"/>
              <a:gd name="connsiteX0" fmla="*/ 0 w 12759763"/>
              <a:gd name="connsiteY0" fmla="*/ 12074 h 13729448"/>
              <a:gd name="connsiteX1" fmla="*/ 8771778 w 12759763"/>
              <a:gd name="connsiteY1" fmla="*/ 0 h 13729448"/>
              <a:gd name="connsiteX2" fmla="*/ 12759763 w 12759763"/>
              <a:gd name="connsiteY2" fmla="*/ 3955139 h 13729448"/>
              <a:gd name="connsiteX3" fmla="*/ 12732869 w 12759763"/>
              <a:gd name="connsiteY3" fmla="*/ 13729447 h 13729448"/>
              <a:gd name="connsiteX4" fmla="*/ 4952813 w 12759763"/>
              <a:gd name="connsiteY4" fmla="*/ 13729448 h 13729448"/>
              <a:gd name="connsiteX5" fmla="*/ 5991 w 12759763"/>
              <a:gd name="connsiteY5" fmla="*/ 8790842 h 13729448"/>
              <a:gd name="connsiteX6" fmla="*/ 0 w 12759763"/>
              <a:gd name="connsiteY6" fmla="*/ 12074 h 13729448"/>
              <a:gd name="connsiteX0" fmla="*/ 28934 w 12753772"/>
              <a:gd name="connsiteY0" fmla="*/ 8899 h 13729448"/>
              <a:gd name="connsiteX1" fmla="*/ 8765787 w 12753772"/>
              <a:gd name="connsiteY1" fmla="*/ 0 h 13729448"/>
              <a:gd name="connsiteX2" fmla="*/ 12753772 w 12753772"/>
              <a:gd name="connsiteY2" fmla="*/ 3955139 h 13729448"/>
              <a:gd name="connsiteX3" fmla="*/ 12726878 w 12753772"/>
              <a:gd name="connsiteY3" fmla="*/ 13729447 h 13729448"/>
              <a:gd name="connsiteX4" fmla="*/ 4946822 w 12753772"/>
              <a:gd name="connsiteY4" fmla="*/ 13729448 h 13729448"/>
              <a:gd name="connsiteX5" fmla="*/ 0 w 12753772"/>
              <a:gd name="connsiteY5" fmla="*/ 8790842 h 13729448"/>
              <a:gd name="connsiteX6" fmla="*/ 28934 w 12753772"/>
              <a:gd name="connsiteY6" fmla="*/ 8899 h 13729448"/>
              <a:gd name="connsiteX0" fmla="*/ 2826 w 12756239"/>
              <a:gd name="connsiteY0" fmla="*/ 8899 h 13729448"/>
              <a:gd name="connsiteX1" fmla="*/ 8768254 w 12756239"/>
              <a:gd name="connsiteY1" fmla="*/ 0 h 13729448"/>
              <a:gd name="connsiteX2" fmla="*/ 12756239 w 12756239"/>
              <a:gd name="connsiteY2" fmla="*/ 3955139 h 13729448"/>
              <a:gd name="connsiteX3" fmla="*/ 12729345 w 12756239"/>
              <a:gd name="connsiteY3" fmla="*/ 13729447 h 13729448"/>
              <a:gd name="connsiteX4" fmla="*/ 4949289 w 12756239"/>
              <a:gd name="connsiteY4" fmla="*/ 13729448 h 13729448"/>
              <a:gd name="connsiteX5" fmla="*/ 2467 w 12756239"/>
              <a:gd name="connsiteY5" fmla="*/ 8790842 h 13729448"/>
              <a:gd name="connsiteX6" fmla="*/ 2826 w 12756239"/>
              <a:gd name="connsiteY6" fmla="*/ 8899 h 13729448"/>
              <a:gd name="connsiteX0" fmla="*/ 2826 w 12731257"/>
              <a:gd name="connsiteY0" fmla="*/ 8899 h 13729448"/>
              <a:gd name="connsiteX1" fmla="*/ 8768254 w 12731257"/>
              <a:gd name="connsiteY1" fmla="*/ 0 h 13729448"/>
              <a:gd name="connsiteX2" fmla="*/ 12721314 w 12731257"/>
              <a:gd name="connsiteY2" fmla="*/ 3948789 h 13729448"/>
              <a:gd name="connsiteX3" fmla="*/ 12729345 w 12731257"/>
              <a:gd name="connsiteY3" fmla="*/ 13729447 h 13729448"/>
              <a:gd name="connsiteX4" fmla="*/ 4949289 w 12731257"/>
              <a:gd name="connsiteY4" fmla="*/ 13729448 h 13729448"/>
              <a:gd name="connsiteX5" fmla="*/ 2467 w 12731257"/>
              <a:gd name="connsiteY5" fmla="*/ 8790842 h 13729448"/>
              <a:gd name="connsiteX6" fmla="*/ 2826 w 12731257"/>
              <a:gd name="connsiteY6" fmla="*/ 8899 h 13729448"/>
              <a:gd name="connsiteX0" fmla="*/ 2826 w 12730170"/>
              <a:gd name="connsiteY0" fmla="*/ 8899 h 13729448"/>
              <a:gd name="connsiteX1" fmla="*/ 8768254 w 12730170"/>
              <a:gd name="connsiteY1" fmla="*/ 0 h 13729448"/>
              <a:gd name="connsiteX2" fmla="*/ 12680039 w 12730170"/>
              <a:gd name="connsiteY2" fmla="*/ 4047214 h 13729448"/>
              <a:gd name="connsiteX3" fmla="*/ 12729345 w 12730170"/>
              <a:gd name="connsiteY3" fmla="*/ 13729447 h 13729448"/>
              <a:gd name="connsiteX4" fmla="*/ 4949289 w 12730170"/>
              <a:gd name="connsiteY4" fmla="*/ 13729448 h 13729448"/>
              <a:gd name="connsiteX5" fmla="*/ 2467 w 12730170"/>
              <a:gd name="connsiteY5" fmla="*/ 8790842 h 13729448"/>
              <a:gd name="connsiteX6" fmla="*/ 2826 w 12730170"/>
              <a:gd name="connsiteY6" fmla="*/ 8899 h 13729448"/>
              <a:gd name="connsiteX0" fmla="*/ 2826 w 12730933"/>
              <a:gd name="connsiteY0" fmla="*/ 8899 h 13729448"/>
              <a:gd name="connsiteX1" fmla="*/ 8768254 w 12730933"/>
              <a:gd name="connsiteY1" fmla="*/ 0 h 13729448"/>
              <a:gd name="connsiteX2" fmla="*/ 12714964 w 12730933"/>
              <a:gd name="connsiteY2" fmla="*/ 4005939 h 13729448"/>
              <a:gd name="connsiteX3" fmla="*/ 12729345 w 12730933"/>
              <a:gd name="connsiteY3" fmla="*/ 13729447 h 13729448"/>
              <a:gd name="connsiteX4" fmla="*/ 4949289 w 12730933"/>
              <a:gd name="connsiteY4" fmla="*/ 13729448 h 13729448"/>
              <a:gd name="connsiteX5" fmla="*/ 2467 w 12730933"/>
              <a:gd name="connsiteY5" fmla="*/ 8790842 h 13729448"/>
              <a:gd name="connsiteX6" fmla="*/ 2826 w 12730933"/>
              <a:gd name="connsiteY6" fmla="*/ 8899 h 1372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933" h="13729448">
                <a:moveTo>
                  <a:pt x="2826" y="8899"/>
                </a:moveTo>
                <a:lnTo>
                  <a:pt x="8768254" y="0"/>
                </a:lnTo>
                <a:lnTo>
                  <a:pt x="12714964" y="4005939"/>
                </a:lnTo>
                <a:cubicBezTo>
                  <a:pt x="12705999" y="7264042"/>
                  <a:pt x="12738310" y="10471344"/>
                  <a:pt x="12729345" y="13729447"/>
                </a:cubicBezTo>
                <a:lnTo>
                  <a:pt x="4949289" y="13729448"/>
                </a:lnTo>
                <a:lnTo>
                  <a:pt x="2467" y="8790842"/>
                </a:lnTo>
                <a:cubicBezTo>
                  <a:pt x="12112" y="5863528"/>
                  <a:pt x="-6819" y="2936213"/>
                  <a:pt x="2826" y="8899"/>
                </a:cubicBezTo>
                <a:close/>
              </a:path>
            </a:pathLst>
          </a:cu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pic>
        <p:nvPicPr>
          <p:cNvPr id="8" name="Picture 7">
            <a:extLst>
              <a:ext uri="{FF2B5EF4-FFF2-40B4-BE49-F238E27FC236}">
                <a16:creationId xmlns:a16="http://schemas.microsoft.com/office/drawing/2014/main" id="{C5097496-B970-4ECF-BAF4-E9602B5BD010}"/>
              </a:ext>
            </a:extLst>
          </p:cNvPr>
          <p:cNvPicPr>
            <a:picLocks noChangeAspect="1"/>
          </p:cNvPicPr>
          <p:nvPr userDrawn="1"/>
        </p:nvPicPr>
        <p:blipFill>
          <a:blip r:embed="rId2"/>
          <a:stretch>
            <a:fillRect/>
          </a:stretch>
        </p:blipFill>
        <p:spPr>
          <a:xfrm>
            <a:off x="274284" y="203301"/>
            <a:ext cx="1737134" cy="566251"/>
          </a:xfrm>
          <a:prstGeom prst="rect">
            <a:avLst/>
          </a:prstGeom>
        </p:spPr>
      </p:pic>
    </p:spTree>
    <p:extLst>
      <p:ext uri="{BB962C8B-B14F-4D97-AF65-F5344CB8AC3E}">
        <p14:creationId xmlns:p14="http://schemas.microsoft.com/office/powerpoint/2010/main" val="23061816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Column_Ico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D04C5-FB77-2142-ADCA-F9D5804C074B}"/>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9" name="Rectangle 8">
            <a:extLst>
              <a:ext uri="{FF2B5EF4-FFF2-40B4-BE49-F238E27FC236}">
                <a16:creationId xmlns:a16="http://schemas.microsoft.com/office/drawing/2014/main" id="{8F02866C-1B89-6A40-83A1-F0CBBFAD1012}"/>
              </a:ext>
            </a:extLst>
          </p:cNvPr>
          <p:cNvSpPr/>
          <p:nvPr userDrawn="1"/>
        </p:nvSpPr>
        <p:spPr>
          <a:xfrm>
            <a:off x="457140" y="2076702"/>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Rectangle 11">
            <a:extLst>
              <a:ext uri="{FF2B5EF4-FFF2-40B4-BE49-F238E27FC236}">
                <a16:creationId xmlns:a16="http://schemas.microsoft.com/office/drawing/2014/main" id="{6082ABC9-C60B-5945-93E6-E006EF07310E}"/>
              </a:ext>
            </a:extLst>
          </p:cNvPr>
          <p:cNvSpPr/>
          <p:nvPr userDrawn="1"/>
        </p:nvSpPr>
        <p:spPr>
          <a:xfrm>
            <a:off x="4317438" y="2074305"/>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D3BC4F5C-1DD4-4B4C-A325-162C626D4684}"/>
              </a:ext>
            </a:extLst>
          </p:cNvPr>
          <p:cNvSpPr/>
          <p:nvPr userDrawn="1"/>
        </p:nvSpPr>
        <p:spPr>
          <a:xfrm>
            <a:off x="8137100" y="2074305"/>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hasCustomPrompt="1"/>
          </p:nvPr>
        </p:nvSpPr>
        <p:spPr>
          <a:xfrm>
            <a:off x="457140" y="914400"/>
            <a:ext cx="6857107" cy="1140995"/>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68571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RESIDENTIAL FOR-SALE</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685711" y="3733325"/>
            <a:ext cx="3199983" cy="22860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3" name="Text Placeholder 10">
            <a:extLst>
              <a:ext uri="{FF2B5EF4-FFF2-40B4-BE49-F238E27FC236}">
                <a16:creationId xmlns:a16="http://schemas.microsoft.com/office/drawing/2014/main" id="{161C5002-D2A1-7840-9D6E-FA1A07A5CDEB}"/>
              </a:ext>
            </a:extLst>
          </p:cNvPr>
          <p:cNvSpPr>
            <a:spLocks noGrp="1"/>
          </p:cNvSpPr>
          <p:nvPr>
            <p:ph type="body" sz="quarter" idx="15" hasCustomPrompt="1"/>
          </p:nvPr>
        </p:nvSpPr>
        <p:spPr>
          <a:xfrm>
            <a:off x="452569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MULTIFAMILY</a:t>
            </a:r>
          </a:p>
        </p:txBody>
      </p:sp>
      <p:sp>
        <p:nvSpPr>
          <p:cNvPr id="15" name="Text Placeholder 10">
            <a:extLst>
              <a:ext uri="{FF2B5EF4-FFF2-40B4-BE49-F238E27FC236}">
                <a16:creationId xmlns:a16="http://schemas.microsoft.com/office/drawing/2014/main" id="{E216DEB9-24D2-4942-9EC4-5D28687DD927}"/>
              </a:ext>
            </a:extLst>
          </p:cNvPr>
          <p:cNvSpPr>
            <a:spLocks noGrp="1"/>
          </p:cNvSpPr>
          <p:nvPr>
            <p:ph type="body" sz="quarter" idx="16" hasCustomPrompt="1"/>
          </p:nvPr>
        </p:nvSpPr>
        <p:spPr>
          <a:xfrm>
            <a:off x="4525691" y="3733325"/>
            <a:ext cx="3199983" cy="22860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a:t>
            </a:r>
          </a:p>
        </p:txBody>
      </p:sp>
      <p:sp>
        <p:nvSpPr>
          <p:cNvPr id="17" name="Text Placeholder 10">
            <a:extLst>
              <a:ext uri="{FF2B5EF4-FFF2-40B4-BE49-F238E27FC236}">
                <a16:creationId xmlns:a16="http://schemas.microsoft.com/office/drawing/2014/main" id="{E82B0643-CE48-1041-B69D-257A0CAE5923}"/>
              </a:ext>
            </a:extLst>
          </p:cNvPr>
          <p:cNvSpPr>
            <a:spLocks noGrp="1"/>
          </p:cNvSpPr>
          <p:nvPr>
            <p:ph type="body" sz="quarter" idx="17" hasCustomPrompt="1"/>
          </p:nvPr>
        </p:nvSpPr>
        <p:spPr>
          <a:xfrm>
            <a:off x="836567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COMMERCIAL</a:t>
            </a:r>
          </a:p>
        </p:txBody>
      </p:sp>
      <p:sp>
        <p:nvSpPr>
          <p:cNvPr id="18" name="Text Placeholder 10">
            <a:extLst>
              <a:ext uri="{FF2B5EF4-FFF2-40B4-BE49-F238E27FC236}">
                <a16:creationId xmlns:a16="http://schemas.microsoft.com/office/drawing/2014/main" id="{D6EB660F-C419-A848-BE75-38DC63EC7F7D}"/>
              </a:ext>
            </a:extLst>
          </p:cNvPr>
          <p:cNvSpPr>
            <a:spLocks noGrp="1"/>
          </p:cNvSpPr>
          <p:nvPr>
            <p:ph type="body" sz="quarter" idx="18" hasCustomPrompt="1"/>
          </p:nvPr>
        </p:nvSpPr>
        <p:spPr>
          <a:xfrm>
            <a:off x="8365670" y="3733325"/>
            <a:ext cx="3199983" cy="2286000"/>
          </a:xfrm>
          <a:prstGeom prst="rect">
            <a:avLst/>
          </a:prstGeom>
        </p:spPr>
        <p:txBody>
          <a:bodyPr lIns="0" tIns="0" rIns="0" bIns="0"/>
          <a:lstStyle>
            <a:lvl1pPr marL="0" indent="0">
              <a:lnSpc>
                <a:spcPts val="1550"/>
              </a:lnSpc>
              <a:spcBef>
                <a:spcPts val="0"/>
              </a:spcBef>
              <a:buFont typeface="+mj-lt"/>
              <a:buNone/>
              <a:defRPr sz="1050" b="0" i="0">
                <a:solidFill>
                  <a:schemeClr val="tx1"/>
                </a:solidFill>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a:t>
            </a:r>
          </a:p>
        </p:txBody>
      </p:sp>
      <p:sp>
        <p:nvSpPr>
          <p:cNvPr id="20" name="Picture Placeholder 6">
            <a:extLst>
              <a:ext uri="{FF2B5EF4-FFF2-40B4-BE49-F238E27FC236}">
                <a16:creationId xmlns:a16="http://schemas.microsoft.com/office/drawing/2014/main" id="{46F17A5F-F29B-FD47-9747-C7440E51499F}"/>
              </a:ext>
            </a:extLst>
          </p:cNvPr>
          <p:cNvSpPr>
            <a:spLocks noGrp="1"/>
          </p:cNvSpPr>
          <p:nvPr>
            <p:ph type="pic" sz="quarter" idx="19" hasCustomPrompt="1"/>
          </p:nvPr>
        </p:nvSpPr>
        <p:spPr>
          <a:xfrm>
            <a:off x="68571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
        <p:nvSpPr>
          <p:cNvPr id="26" name="Picture Placeholder 6">
            <a:extLst>
              <a:ext uri="{FF2B5EF4-FFF2-40B4-BE49-F238E27FC236}">
                <a16:creationId xmlns:a16="http://schemas.microsoft.com/office/drawing/2014/main" id="{18E73433-FB3B-F64F-9EA3-3FF5517FBFED}"/>
              </a:ext>
            </a:extLst>
          </p:cNvPr>
          <p:cNvSpPr>
            <a:spLocks noGrp="1"/>
          </p:cNvSpPr>
          <p:nvPr>
            <p:ph type="pic" sz="quarter" idx="20" hasCustomPrompt="1"/>
          </p:nvPr>
        </p:nvSpPr>
        <p:spPr>
          <a:xfrm>
            <a:off x="452569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
        <p:nvSpPr>
          <p:cNvPr id="27" name="Picture Placeholder 6">
            <a:extLst>
              <a:ext uri="{FF2B5EF4-FFF2-40B4-BE49-F238E27FC236}">
                <a16:creationId xmlns:a16="http://schemas.microsoft.com/office/drawing/2014/main" id="{6185C570-4503-7A43-852A-9E5BD5C1D23C}"/>
              </a:ext>
            </a:extLst>
          </p:cNvPr>
          <p:cNvSpPr>
            <a:spLocks noGrp="1"/>
          </p:cNvSpPr>
          <p:nvPr>
            <p:ph type="pic" sz="quarter" idx="21" hasCustomPrompt="1"/>
          </p:nvPr>
        </p:nvSpPr>
        <p:spPr>
          <a:xfrm>
            <a:off x="836567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Tree>
    <p:extLst>
      <p:ext uri="{BB962C8B-B14F-4D97-AF65-F5344CB8AC3E}">
        <p14:creationId xmlns:p14="http://schemas.microsoft.com/office/powerpoint/2010/main" val="25491182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olumn_Sta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5D04C5-FB77-2142-ADCA-F9D5804C074B}"/>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9" name="Rectangle 8">
            <a:extLst>
              <a:ext uri="{FF2B5EF4-FFF2-40B4-BE49-F238E27FC236}">
                <a16:creationId xmlns:a16="http://schemas.microsoft.com/office/drawing/2014/main" id="{8F02866C-1B89-6A40-83A1-F0CBBFAD1012}"/>
              </a:ext>
            </a:extLst>
          </p:cNvPr>
          <p:cNvSpPr/>
          <p:nvPr userDrawn="1"/>
        </p:nvSpPr>
        <p:spPr>
          <a:xfrm>
            <a:off x="457140" y="2086594"/>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2" name="Rectangle 11">
            <a:extLst>
              <a:ext uri="{FF2B5EF4-FFF2-40B4-BE49-F238E27FC236}">
                <a16:creationId xmlns:a16="http://schemas.microsoft.com/office/drawing/2014/main" id="{6082ABC9-C60B-5945-93E6-E006EF07310E}"/>
              </a:ext>
            </a:extLst>
          </p:cNvPr>
          <p:cNvSpPr/>
          <p:nvPr userDrawn="1"/>
        </p:nvSpPr>
        <p:spPr>
          <a:xfrm>
            <a:off x="4317438" y="2084197"/>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D3BC4F5C-1DD4-4B4C-A325-162C626D4684}"/>
              </a:ext>
            </a:extLst>
          </p:cNvPr>
          <p:cNvSpPr/>
          <p:nvPr userDrawn="1"/>
        </p:nvSpPr>
        <p:spPr>
          <a:xfrm>
            <a:off x="8137100" y="2084197"/>
            <a:ext cx="3657124" cy="41148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2" name="Title 1"/>
          <p:cNvSpPr>
            <a:spLocks noGrp="1"/>
          </p:cNvSpPr>
          <p:nvPr>
            <p:ph type="title" hasCustomPrompt="1"/>
          </p:nvPr>
        </p:nvSpPr>
        <p:spPr>
          <a:xfrm>
            <a:off x="457140" y="914400"/>
            <a:ext cx="6857107" cy="1140995"/>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685711" y="5010277"/>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RESIDENTIAL FOR-SALE</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685711" y="5262735"/>
            <a:ext cx="3199983" cy="6858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13" name="Text Placeholder 10">
            <a:extLst>
              <a:ext uri="{FF2B5EF4-FFF2-40B4-BE49-F238E27FC236}">
                <a16:creationId xmlns:a16="http://schemas.microsoft.com/office/drawing/2014/main" id="{161C5002-D2A1-7840-9D6E-FA1A07A5CDEB}"/>
              </a:ext>
            </a:extLst>
          </p:cNvPr>
          <p:cNvSpPr>
            <a:spLocks noGrp="1"/>
          </p:cNvSpPr>
          <p:nvPr>
            <p:ph type="body" sz="quarter" idx="15" hasCustomPrompt="1"/>
          </p:nvPr>
        </p:nvSpPr>
        <p:spPr>
          <a:xfrm>
            <a:off x="4525691" y="5010277"/>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MULTIFAMILY</a:t>
            </a:r>
          </a:p>
        </p:txBody>
      </p:sp>
      <p:sp>
        <p:nvSpPr>
          <p:cNvPr id="15" name="Text Placeholder 10">
            <a:extLst>
              <a:ext uri="{FF2B5EF4-FFF2-40B4-BE49-F238E27FC236}">
                <a16:creationId xmlns:a16="http://schemas.microsoft.com/office/drawing/2014/main" id="{E216DEB9-24D2-4942-9EC4-5D28687DD927}"/>
              </a:ext>
            </a:extLst>
          </p:cNvPr>
          <p:cNvSpPr>
            <a:spLocks noGrp="1"/>
          </p:cNvSpPr>
          <p:nvPr>
            <p:ph type="body" sz="quarter" idx="16" hasCustomPrompt="1"/>
          </p:nvPr>
        </p:nvSpPr>
        <p:spPr>
          <a:xfrm>
            <a:off x="4525691" y="5262735"/>
            <a:ext cx="3199983" cy="6858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17" name="Text Placeholder 10">
            <a:extLst>
              <a:ext uri="{FF2B5EF4-FFF2-40B4-BE49-F238E27FC236}">
                <a16:creationId xmlns:a16="http://schemas.microsoft.com/office/drawing/2014/main" id="{E82B0643-CE48-1041-B69D-257A0CAE5923}"/>
              </a:ext>
            </a:extLst>
          </p:cNvPr>
          <p:cNvSpPr>
            <a:spLocks noGrp="1"/>
          </p:cNvSpPr>
          <p:nvPr>
            <p:ph type="body" sz="quarter" idx="17" hasCustomPrompt="1"/>
          </p:nvPr>
        </p:nvSpPr>
        <p:spPr>
          <a:xfrm>
            <a:off x="8365671" y="5010277"/>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COMMERCIAL</a:t>
            </a:r>
          </a:p>
        </p:txBody>
      </p:sp>
      <p:sp>
        <p:nvSpPr>
          <p:cNvPr id="18" name="Text Placeholder 10">
            <a:extLst>
              <a:ext uri="{FF2B5EF4-FFF2-40B4-BE49-F238E27FC236}">
                <a16:creationId xmlns:a16="http://schemas.microsoft.com/office/drawing/2014/main" id="{D6EB660F-C419-A848-BE75-38DC63EC7F7D}"/>
              </a:ext>
            </a:extLst>
          </p:cNvPr>
          <p:cNvSpPr>
            <a:spLocks noGrp="1"/>
          </p:cNvSpPr>
          <p:nvPr>
            <p:ph type="body" sz="quarter" idx="18" hasCustomPrompt="1"/>
          </p:nvPr>
        </p:nvSpPr>
        <p:spPr>
          <a:xfrm>
            <a:off x="8365670" y="5262735"/>
            <a:ext cx="3199983" cy="685800"/>
          </a:xfrm>
          <a:prstGeom prst="rect">
            <a:avLst/>
          </a:prstGeom>
        </p:spPr>
        <p:txBody>
          <a:bodyPr lIns="0" tIns="0" rIns="0" bIns="0"/>
          <a:lstStyle>
            <a:lvl1pPr marL="0" indent="0">
              <a:lnSpc>
                <a:spcPts val="1550"/>
              </a:lnSpc>
              <a:spcBef>
                <a:spcPts val="0"/>
              </a:spcBef>
              <a:buFont typeface="+mj-lt"/>
              <a:buNone/>
              <a:defRPr sz="1050" b="0" i="0">
                <a:solidFill>
                  <a:schemeClr val="tx1"/>
                </a:solidFill>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19" name="Picture Placeholder 6">
            <a:extLst>
              <a:ext uri="{FF2B5EF4-FFF2-40B4-BE49-F238E27FC236}">
                <a16:creationId xmlns:a16="http://schemas.microsoft.com/office/drawing/2014/main" id="{8CBA46DB-3D8A-5046-B4D2-F4AB931BF438}"/>
              </a:ext>
            </a:extLst>
          </p:cNvPr>
          <p:cNvSpPr>
            <a:spLocks noGrp="1"/>
          </p:cNvSpPr>
          <p:nvPr>
            <p:ph type="pic" sz="quarter" idx="19" hasCustomPrompt="1"/>
          </p:nvPr>
        </p:nvSpPr>
        <p:spPr>
          <a:xfrm>
            <a:off x="4525691" y="4507357"/>
            <a:ext cx="594283" cy="320040"/>
          </a:xfrm>
          <a:prstGeom prst="rect">
            <a:avLst/>
          </a:prstGeom>
          <a:solidFill>
            <a:schemeClr val="bg1">
              <a:lumMod val="50000"/>
            </a:schemeClr>
          </a:solidFill>
        </p:spPr>
        <p:txBody>
          <a:bodyPr anchor="ctr"/>
          <a:lstStyle>
            <a:lvl1pPr marL="0" indent="0" algn="ctr">
              <a:lnSpc>
                <a:spcPct val="100000"/>
              </a:lnSpc>
              <a:spcBef>
                <a:spcPts val="0"/>
              </a:spcBef>
              <a:buNone/>
              <a:defRPr sz="800">
                <a:solidFill>
                  <a:schemeClr val="bg1"/>
                </a:solidFill>
              </a:defRPr>
            </a:lvl1pPr>
          </a:lstStyle>
          <a:p>
            <a:r>
              <a:rPr lang="en-US" dirty="0"/>
              <a:t>Insert Icon Here</a:t>
            </a:r>
          </a:p>
        </p:txBody>
      </p:sp>
      <p:sp>
        <p:nvSpPr>
          <p:cNvPr id="21" name="Picture Placeholder 6">
            <a:extLst>
              <a:ext uri="{FF2B5EF4-FFF2-40B4-BE49-F238E27FC236}">
                <a16:creationId xmlns:a16="http://schemas.microsoft.com/office/drawing/2014/main" id="{20803E23-70BB-774A-BC80-D719B612C32A}"/>
              </a:ext>
            </a:extLst>
          </p:cNvPr>
          <p:cNvSpPr>
            <a:spLocks noGrp="1"/>
          </p:cNvSpPr>
          <p:nvPr>
            <p:ph type="pic" sz="quarter" idx="20" hasCustomPrompt="1"/>
          </p:nvPr>
        </p:nvSpPr>
        <p:spPr>
          <a:xfrm>
            <a:off x="685711" y="4507357"/>
            <a:ext cx="594283" cy="320040"/>
          </a:xfrm>
          <a:prstGeom prst="rect">
            <a:avLst/>
          </a:prstGeom>
          <a:solidFill>
            <a:schemeClr val="bg1">
              <a:lumMod val="50000"/>
            </a:schemeClr>
          </a:solidFill>
        </p:spPr>
        <p:txBody>
          <a:bodyPr anchor="ctr"/>
          <a:lstStyle>
            <a:lvl1pPr marL="0" indent="0" algn="ctr">
              <a:lnSpc>
                <a:spcPct val="100000"/>
              </a:lnSpc>
              <a:spcBef>
                <a:spcPts val="0"/>
              </a:spcBef>
              <a:buNone/>
              <a:defRPr sz="800">
                <a:solidFill>
                  <a:schemeClr val="bg1"/>
                </a:solidFill>
              </a:defRPr>
            </a:lvl1pPr>
          </a:lstStyle>
          <a:p>
            <a:r>
              <a:rPr lang="en-US" dirty="0"/>
              <a:t>Insert Icon Here</a:t>
            </a:r>
          </a:p>
        </p:txBody>
      </p:sp>
      <p:sp>
        <p:nvSpPr>
          <p:cNvPr id="22" name="Picture Placeholder 6">
            <a:extLst>
              <a:ext uri="{FF2B5EF4-FFF2-40B4-BE49-F238E27FC236}">
                <a16:creationId xmlns:a16="http://schemas.microsoft.com/office/drawing/2014/main" id="{0F5B6352-377E-F646-AE2E-827D972CD592}"/>
              </a:ext>
            </a:extLst>
          </p:cNvPr>
          <p:cNvSpPr>
            <a:spLocks noGrp="1"/>
          </p:cNvSpPr>
          <p:nvPr>
            <p:ph type="pic" sz="quarter" idx="21" hasCustomPrompt="1"/>
          </p:nvPr>
        </p:nvSpPr>
        <p:spPr>
          <a:xfrm>
            <a:off x="8365671" y="4507357"/>
            <a:ext cx="594283" cy="320040"/>
          </a:xfrm>
          <a:prstGeom prst="rect">
            <a:avLst/>
          </a:prstGeom>
          <a:solidFill>
            <a:schemeClr val="bg1">
              <a:lumMod val="50000"/>
            </a:schemeClr>
          </a:solidFill>
        </p:spPr>
        <p:txBody>
          <a:bodyPr anchor="ctr"/>
          <a:lstStyle>
            <a:lvl1pPr marL="0" indent="0" algn="ctr">
              <a:lnSpc>
                <a:spcPct val="100000"/>
              </a:lnSpc>
              <a:spcBef>
                <a:spcPts val="0"/>
              </a:spcBef>
              <a:buNone/>
              <a:defRPr sz="800">
                <a:solidFill>
                  <a:schemeClr val="bg1"/>
                </a:solidFill>
              </a:defRPr>
            </a:lvl1pPr>
          </a:lstStyle>
          <a:p>
            <a:r>
              <a:rPr lang="en-US" dirty="0"/>
              <a:t>Insert Icon Here</a:t>
            </a:r>
          </a:p>
        </p:txBody>
      </p:sp>
      <p:sp>
        <p:nvSpPr>
          <p:cNvPr id="23" name="Text Placeholder 10">
            <a:extLst>
              <a:ext uri="{FF2B5EF4-FFF2-40B4-BE49-F238E27FC236}">
                <a16:creationId xmlns:a16="http://schemas.microsoft.com/office/drawing/2014/main" id="{7B7D25EF-3A63-8E42-96E4-736ABFC7497B}"/>
              </a:ext>
            </a:extLst>
          </p:cNvPr>
          <p:cNvSpPr>
            <a:spLocks noGrp="1"/>
          </p:cNvSpPr>
          <p:nvPr>
            <p:ph type="body" sz="quarter" idx="22" hasCustomPrompt="1"/>
          </p:nvPr>
        </p:nvSpPr>
        <p:spPr>
          <a:xfrm>
            <a:off x="685711" y="3061652"/>
            <a:ext cx="3199983" cy="515526"/>
          </a:xfrm>
          <a:prstGeom prst="rect">
            <a:avLst/>
          </a:prstGeom>
        </p:spPr>
        <p:txBody>
          <a:bodyPr lIns="0" tIns="0" rIns="0" bIns="0" anchor="ctr">
            <a:spAutoFit/>
          </a:bodyPr>
          <a:lstStyle>
            <a:lvl1pPr marL="0" indent="0">
              <a:lnSpc>
                <a:spcPct val="100000"/>
              </a:lnSpc>
              <a:spcBef>
                <a:spcPts val="0"/>
              </a:spcBef>
              <a:buNone/>
              <a:defRPr sz="3349" b="1" i="0">
                <a:solidFill>
                  <a:schemeClr val="accent5"/>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$13,039,393</a:t>
            </a:r>
          </a:p>
        </p:txBody>
      </p:sp>
      <p:sp>
        <p:nvSpPr>
          <p:cNvPr id="24" name="Text Placeholder 10">
            <a:extLst>
              <a:ext uri="{FF2B5EF4-FFF2-40B4-BE49-F238E27FC236}">
                <a16:creationId xmlns:a16="http://schemas.microsoft.com/office/drawing/2014/main" id="{5F330188-5B41-EB40-80C5-2DBA90E37C52}"/>
              </a:ext>
            </a:extLst>
          </p:cNvPr>
          <p:cNvSpPr>
            <a:spLocks noGrp="1"/>
          </p:cNvSpPr>
          <p:nvPr>
            <p:ph type="body" sz="quarter" idx="23" hasCustomPrompt="1"/>
          </p:nvPr>
        </p:nvSpPr>
        <p:spPr>
          <a:xfrm>
            <a:off x="4525691" y="3061652"/>
            <a:ext cx="3199983" cy="515526"/>
          </a:xfrm>
          <a:prstGeom prst="rect">
            <a:avLst/>
          </a:prstGeom>
        </p:spPr>
        <p:txBody>
          <a:bodyPr lIns="0" tIns="0" rIns="0" bIns="0" anchor="ctr">
            <a:spAutoFit/>
          </a:bodyPr>
          <a:lstStyle>
            <a:lvl1pPr marL="0" indent="0">
              <a:lnSpc>
                <a:spcPct val="100000"/>
              </a:lnSpc>
              <a:spcBef>
                <a:spcPts val="0"/>
              </a:spcBef>
              <a:buNone/>
              <a:defRPr sz="3349" b="1" i="0">
                <a:solidFill>
                  <a:schemeClr val="accent5"/>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$25,356</a:t>
            </a:r>
          </a:p>
        </p:txBody>
      </p:sp>
      <p:sp>
        <p:nvSpPr>
          <p:cNvPr id="28" name="Text Placeholder 10">
            <a:extLst>
              <a:ext uri="{FF2B5EF4-FFF2-40B4-BE49-F238E27FC236}">
                <a16:creationId xmlns:a16="http://schemas.microsoft.com/office/drawing/2014/main" id="{07CB9CC2-E223-3845-85FA-FC6B85C4C376}"/>
              </a:ext>
            </a:extLst>
          </p:cNvPr>
          <p:cNvSpPr>
            <a:spLocks noGrp="1"/>
          </p:cNvSpPr>
          <p:nvPr>
            <p:ph type="body" sz="quarter" idx="24" hasCustomPrompt="1"/>
          </p:nvPr>
        </p:nvSpPr>
        <p:spPr>
          <a:xfrm>
            <a:off x="8365671" y="2711556"/>
            <a:ext cx="3199983" cy="1215718"/>
          </a:xfrm>
          <a:prstGeom prst="rect">
            <a:avLst/>
          </a:prstGeom>
        </p:spPr>
        <p:txBody>
          <a:bodyPr lIns="0" tIns="0" rIns="0" bIns="0" anchor="ctr">
            <a:spAutoFit/>
          </a:bodyPr>
          <a:lstStyle>
            <a:lvl1pPr marL="0" indent="0">
              <a:lnSpc>
                <a:spcPct val="100000"/>
              </a:lnSpc>
              <a:spcBef>
                <a:spcPts val="0"/>
              </a:spcBef>
              <a:buNone/>
              <a:defRPr sz="7898" b="1" i="0">
                <a:solidFill>
                  <a:schemeClr val="accent5"/>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100%</a:t>
            </a:r>
          </a:p>
        </p:txBody>
      </p:sp>
    </p:spTree>
    <p:extLst>
      <p:ext uri="{BB962C8B-B14F-4D97-AF65-F5344CB8AC3E}">
        <p14:creationId xmlns:p14="http://schemas.microsoft.com/office/powerpoint/2010/main" val="6144439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Callouts">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D121998A-31F0-1C4E-BA83-B7907C357CCA}"/>
              </a:ext>
            </a:extLst>
          </p:cNvPr>
          <p:cNvPicPr>
            <a:picLocks noChangeAspect="1"/>
          </p:cNvPicPr>
          <p:nvPr userDrawn="1"/>
        </p:nvPicPr>
        <p:blipFill>
          <a:blip r:embed="rId2"/>
          <a:stretch>
            <a:fillRect/>
          </a:stretch>
        </p:blipFill>
        <p:spPr>
          <a:xfrm>
            <a:off x="0" y="0"/>
            <a:ext cx="12190413" cy="6858000"/>
          </a:xfrm>
          <a:prstGeom prst="rect">
            <a:avLst/>
          </a:prstGeom>
        </p:spPr>
      </p:pic>
      <p:sp>
        <p:nvSpPr>
          <p:cNvPr id="9" name="Rectangle 8">
            <a:extLst>
              <a:ext uri="{FF2B5EF4-FFF2-40B4-BE49-F238E27FC236}">
                <a16:creationId xmlns:a16="http://schemas.microsoft.com/office/drawing/2014/main" id="{01EDC4EB-3F1A-CD4D-9398-2464E8C704A9}"/>
              </a:ext>
            </a:extLst>
          </p:cNvPr>
          <p:cNvSpPr/>
          <p:nvPr userDrawn="1"/>
        </p:nvSpPr>
        <p:spPr>
          <a:xfrm>
            <a:off x="4251406" y="2084832"/>
            <a:ext cx="3657124" cy="196596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0" name="Rectangle 9">
            <a:extLst>
              <a:ext uri="{FF2B5EF4-FFF2-40B4-BE49-F238E27FC236}">
                <a16:creationId xmlns:a16="http://schemas.microsoft.com/office/drawing/2014/main" id="{0D23F401-3BFB-4047-BB8A-42E00680E7C5}"/>
              </a:ext>
            </a:extLst>
          </p:cNvPr>
          <p:cNvSpPr/>
          <p:nvPr userDrawn="1"/>
        </p:nvSpPr>
        <p:spPr>
          <a:xfrm>
            <a:off x="4251406" y="4233672"/>
            <a:ext cx="3657124" cy="196596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5" name="Rectangle 14">
            <a:extLst>
              <a:ext uri="{FF2B5EF4-FFF2-40B4-BE49-F238E27FC236}">
                <a16:creationId xmlns:a16="http://schemas.microsoft.com/office/drawing/2014/main" id="{BD882659-3A54-CA4F-8514-6FA99ED6A89C}"/>
              </a:ext>
            </a:extLst>
          </p:cNvPr>
          <p:cNvSpPr/>
          <p:nvPr userDrawn="1"/>
        </p:nvSpPr>
        <p:spPr>
          <a:xfrm>
            <a:off x="8090042" y="2084832"/>
            <a:ext cx="3657124" cy="196596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16" name="Rectangle 15">
            <a:extLst>
              <a:ext uri="{FF2B5EF4-FFF2-40B4-BE49-F238E27FC236}">
                <a16:creationId xmlns:a16="http://schemas.microsoft.com/office/drawing/2014/main" id="{62E25F4E-5C58-9F45-BDA0-FCCA14808C92}"/>
              </a:ext>
            </a:extLst>
          </p:cNvPr>
          <p:cNvSpPr/>
          <p:nvPr userDrawn="1"/>
        </p:nvSpPr>
        <p:spPr>
          <a:xfrm>
            <a:off x="8090042" y="4233672"/>
            <a:ext cx="3657124" cy="196596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40" y="2084832"/>
            <a:ext cx="3657124" cy="457200"/>
          </a:xfrm>
          <a:prstGeom prst="rect">
            <a:avLst/>
          </a:prstGeom>
        </p:spPr>
        <p:txBody>
          <a:bodyPr lIns="0" tIns="0" rIns="0" bIns="0"/>
          <a:lstStyle>
            <a:lvl1pPr marL="0" marR="0" indent="0" algn="l" defTabSz="914217" rtl="0" eaLnBrk="1" fontAlgn="auto" latinLnBrk="0" hangingPunct="1">
              <a:lnSpc>
                <a:spcPts val="1900"/>
              </a:lnSpc>
              <a:spcBef>
                <a:spcPts val="0"/>
              </a:spcBef>
              <a:spcAft>
                <a:spcPts val="0"/>
              </a:spcAft>
              <a:buClrTx/>
              <a:buSzTx/>
              <a:buFont typeface="Arial" panose="020B0604020202020204" pitchFamily="34" charset="0"/>
              <a:buNone/>
              <a:tabLst/>
              <a:defRPr sz="1050" b="0" i="0">
                <a:latin typeface="GT Walsheim Bold" panose="02000503030000020003" pitchFamily="2" charset="77"/>
              </a:defRPr>
            </a:lvl1pPr>
            <a:lvl2pPr>
              <a:buNone/>
              <a:defRPr/>
            </a:lvl2pPr>
            <a:lvl3pPr>
              <a:buNone/>
              <a:defRPr/>
            </a:lvl3pPr>
            <a:lvl4pPr>
              <a:buNone/>
              <a:defRPr/>
            </a:lvl4pPr>
            <a:lvl5pPr>
              <a:buNone/>
              <a:defRPr/>
            </a:lvl5pPr>
          </a:lstStyle>
          <a:p>
            <a:pPr marL="0" marR="0" lvl="0" indent="0" algn="l" defTabSz="914217" rtl="0" eaLnBrk="1" fontAlgn="auto" latinLnBrk="0" hangingPunct="1">
              <a:lnSpc>
                <a:spcPts val="1900"/>
              </a:lnSpc>
              <a:spcBef>
                <a:spcPts val="0"/>
              </a:spcBef>
              <a:spcAft>
                <a:spcPts val="0"/>
              </a:spcAft>
              <a:buClrTx/>
              <a:buSzTx/>
              <a:buFont typeface="Arial" panose="020B0604020202020204" pitchFamily="34" charset="0"/>
              <a:buNone/>
              <a:tabLst/>
              <a:defRPr/>
            </a:pPr>
            <a:r>
              <a:rPr lang="en-US" dirty="0"/>
              <a:t>H3 HEADLINE GT WALSHEIM BOLD 21PT</a:t>
            </a:r>
          </a:p>
          <a:p>
            <a:pPr lvl="0"/>
            <a:r>
              <a:rPr lang="en-US" dirty="0"/>
              <a:t>LET US HELP YOU DEVELOP A CLEAR PATH TO SUCCESS.</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457140" y="2651760"/>
            <a:ext cx="3657124" cy="3547872"/>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eanj</a:t>
            </a:r>
            <a:r>
              <a:rPr lang="en-US" dirty="0"/>
              <a:t> um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p>
        </p:txBody>
      </p:sp>
      <p:sp>
        <p:nvSpPr>
          <p:cNvPr id="17" name="Text Placeholder 10">
            <a:extLst>
              <a:ext uri="{FF2B5EF4-FFF2-40B4-BE49-F238E27FC236}">
                <a16:creationId xmlns:a16="http://schemas.microsoft.com/office/drawing/2014/main" id="{570CE66D-0B6B-1A47-B07E-348E51C50D78}"/>
              </a:ext>
            </a:extLst>
          </p:cNvPr>
          <p:cNvSpPr>
            <a:spLocks noGrp="1"/>
          </p:cNvSpPr>
          <p:nvPr>
            <p:ph type="body" sz="quarter" idx="15" hasCustomPrompt="1"/>
          </p:nvPr>
        </p:nvSpPr>
        <p:spPr>
          <a:xfrm>
            <a:off x="4525691" y="2587752"/>
            <a:ext cx="3108555"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MARKET SHARE ANALYSIS</a:t>
            </a:r>
          </a:p>
        </p:txBody>
      </p:sp>
      <p:sp>
        <p:nvSpPr>
          <p:cNvPr id="18" name="Text Placeholder 10">
            <a:extLst>
              <a:ext uri="{FF2B5EF4-FFF2-40B4-BE49-F238E27FC236}">
                <a16:creationId xmlns:a16="http://schemas.microsoft.com/office/drawing/2014/main" id="{B3F75936-5979-5743-BEA1-43C45CB3033E}"/>
              </a:ext>
            </a:extLst>
          </p:cNvPr>
          <p:cNvSpPr>
            <a:spLocks noGrp="1"/>
          </p:cNvSpPr>
          <p:nvPr>
            <p:ph type="body" sz="quarter" idx="16" hasCustomPrompt="1"/>
          </p:nvPr>
        </p:nvSpPr>
        <p:spPr>
          <a:xfrm>
            <a:off x="4525691" y="2856884"/>
            <a:ext cx="310855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24" name="Text Placeholder 10">
            <a:extLst>
              <a:ext uri="{FF2B5EF4-FFF2-40B4-BE49-F238E27FC236}">
                <a16:creationId xmlns:a16="http://schemas.microsoft.com/office/drawing/2014/main" id="{6E3E8FF0-DACC-7A4E-8C7E-4B09E8EC7B27}"/>
              </a:ext>
            </a:extLst>
          </p:cNvPr>
          <p:cNvSpPr>
            <a:spLocks noGrp="1"/>
          </p:cNvSpPr>
          <p:nvPr>
            <p:ph type="body" sz="quarter" idx="19" hasCustomPrompt="1"/>
          </p:nvPr>
        </p:nvSpPr>
        <p:spPr>
          <a:xfrm>
            <a:off x="4525691" y="4645152"/>
            <a:ext cx="3108555" cy="45720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PRODUCT INNOVATION </a:t>
            </a:r>
            <a:br>
              <a:rPr lang="en-US" dirty="0"/>
            </a:br>
            <a:r>
              <a:rPr lang="en-US" dirty="0"/>
              <a:t>&amp; ANALYSIS</a:t>
            </a:r>
          </a:p>
        </p:txBody>
      </p:sp>
      <p:sp>
        <p:nvSpPr>
          <p:cNvPr id="25" name="Text Placeholder 10">
            <a:extLst>
              <a:ext uri="{FF2B5EF4-FFF2-40B4-BE49-F238E27FC236}">
                <a16:creationId xmlns:a16="http://schemas.microsoft.com/office/drawing/2014/main" id="{EA0E219D-BB0F-E148-9426-42506CBE44B5}"/>
              </a:ext>
            </a:extLst>
          </p:cNvPr>
          <p:cNvSpPr>
            <a:spLocks noGrp="1"/>
          </p:cNvSpPr>
          <p:nvPr>
            <p:ph type="body" sz="quarter" idx="20" hasCustomPrompt="1"/>
          </p:nvPr>
        </p:nvSpPr>
        <p:spPr>
          <a:xfrm>
            <a:off x="4525691" y="5129784"/>
            <a:ext cx="310855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28" name="Text Placeholder 10">
            <a:extLst>
              <a:ext uri="{FF2B5EF4-FFF2-40B4-BE49-F238E27FC236}">
                <a16:creationId xmlns:a16="http://schemas.microsoft.com/office/drawing/2014/main" id="{5A0641B1-73E6-5642-BBBC-D4927E52A07D}"/>
              </a:ext>
            </a:extLst>
          </p:cNvPr>
          <p:cNvSpPr>
            <a:spLocks noGrp="1"/>
          </p:cNvSpPr>
          <p:nvPr>
            <p:ph type="body" sz="quarter" idx="21" hasCustomPrompt="1"/>
          </p:nvPr>
        </p:nvSpPr>
        <p:spPr>
          <a:xfrm>
            <a:off x="8365671" y="4645152"/>
            <a:ext cx="3108555"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MARKET SEGMENT FORECASTS</a:t>
            </a:r>
          </a:p>
        </p:txBody>
      </p:sp>
      <p:sp>
        <p:nvSpPr>
          <p:cNvPr id="29" name="Text Placeholder 10">
            <a:extLst>
              <a:ext uri="{FF2B5EF4-FFF2-40B4-BE49-F238E27FC236}">
                <a16:creationId xmlns:a16="http://schemas.microsoft.com/office/drawing/2014/main" id="{8970C1C5-EE34-0C44-9DC1-9679BA23F890}"/>
              </a:ext>
            </a:extLst>
          </p:cNvPr>
          <p:cNvSpPr>
            <a:spLocks noGrp="1"/>
          </p:cNvSpPr>
          <p:nvPr>
            <p:ph type="body" sz="quarter" idx="22" hasCustomPrompt="1"/>
          </p:nvPr>
        </p:nvSpPr>
        <p:spPr>
          <a:xfrm>
            <a:off x="8365671" y="4924044"/>
            <a:ext cx="310855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32" name="Text Placeholder 10">
            <a:extLst>
              <a:ext uri="{FF2B5EF4-FFF2-40B4-BE49-F238E27FC236}">
                <a16:creationId xmlns:a16="http://schemas.microsoft.com/office/drawing/2014/main" id="{D1CC8E5C-39E9-C743-A06B-2C73DED82CE4}"/>
              </a:ext>
            </a:extLst>
          </p:cNvPr>
          <p:cNvSpPr>
            <a:spLocks noGrp="1"/>
          </p:cNvSpPr>
          <p:nvPr>
            <p:ph type="body" sz="quarter" idx="23" hasCustomPrompt="1"/>
          </p:nvPr>
        </p:nvSpPr>
        <p:spPr>
          <a:xfrm>
            <a:off x="8365671" y="2587752"/>
            <a:ext cx="3108555"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DISTRIBUTION STRATEGY</a:t>
            </a:r>
          </a:p>
        </p:txBody>
      </p:sp>
      <p:sp>
        <p:nvSpPr>
          <p:cNvPr id="33" name="Text Placeholder 10">
            <a:extLst>
              <a:ext uri="{FF2B5EF4-FFF2-40B4-BE49-F238E27FC236}">
                <a16:creationId xmlns:a16="http://schemas.microsoft.com/office/drawing/2014/main" id="{06944182-1AF2-9440-B56C-C1920C94FB35}"/>
              </a:ext>
            </a:extLst>
          </p:cNvPr>
          <p:cNvSpPr>
            <a:spLocks noGrp="1"/>
          </p:cNvSpPr>
          <p:nvPr>
            <p:ph type="body" sz="quarter" idx="24" hasCustomPrompt="1"/>
          </p:nvPr>
        </p:nvSpPr>
        <p:spPr>
          <a:xfrm>
            <a:off x="8365671" y="2856884"/>
            <a:ext cx="310855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22" name="Title 1">
            <a:extLst>
              <a:ext uri="{FF2B5EF4-FFF2-40B4-BE49-F238E27FC236}">
                <a16:creationId xmlns:a16="http://schemas.microsoft.com/office/drawing/2014/main" id="{065B6EAA-FAAD-104C-9910-0D6D5D6E3A63}"/>
              </a:ext>
            </a:extLst>
          </p:cNvPr>
          <p:cNvSpPr>
            <a:spLocks noGrp="1"/>
          </p:cNvSpPr>
          <p:nvPr>
            <p:ph type="title" hasCustomPrompt="1"/>
          </p:nvPr>
        </p:nvSpPr>
        <p:spPr>
          <a:xfrm>
            <a:off x="457140" y="914400"/>
            <a:ext cx="6857107" cy="1140995"/>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Tree>
    <p:extLst>
      <p:ext uri="{BB962C8B-B14F-4D97-AF65-F5344CB8AC3E}">
        <p14:creationId xmlns:p14="http://schemas.microsoft.com/office/powerpoint/2010/main" val="9768464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40" y="2073683"/>
            <a:ext cx="438854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EVALUATE PERFORMANCE AGAINST KPIS</a:t>
            </a:r>
          </a:p>
        </p:txBody>
      </p:sp>
      <p:sp>
        <p:nvSpPr>
          <p:cNvPr id="8" name="Chart Placeholder 7">
            <a:extLst>
              <a:ext uri="{FF2B5EF4-FFF2-40B4-BE49-F238E27FC236}">
                <a16:creationId xmlns:a16="http://schemas.microsoft.com/office/drawing/2014/main" id="{CAE0DC82-B12A-F949-BB84-550FDE931756}"/>
              </a:ext>
            </a:extLst>
          </p:cNvPr>
          <p:cNvSpPr>
            <a:spLocks noGrp="1"/>
          </p:cNvSpPr>
          <p:nvPr>
            <p:ph type="chart" sz="quarter" idx="15" hasCustomPrompt="1"/>
          </p:nvPr>
        </p:nvSpPr>
        <p:spPr>
          <a:xfrm>
            <a:off x="6096000" y="2073683"/>
            <a:ext cx="4308068" cy="4073576"/>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13" name="Title 1">
            <a:extLst>
              <a:ext uri="{FF2B5EF4-FFF2-40B4-BE49-F238E27FC236}">
                <a16:creationId xmlns:a16="http://schemas.microsoft.com/office/drawing/2014/main" id="{D4842D4D-0076-DB4C-AED9-A6CC57B923A3}"/>
              </a:ext>
            </a:extLst>
          </p:cNvPr>
          <p:cNvSpPr>
            <a:spLocks noGrp="1"/>
          </p:cNvSpPr>
          <p:nvPr>
            <p:ph type="title" hasCustomPrompt="1"/>
          </p:nvPr>
        </p:nvSpPr>
        <p:spPr>
          <a:xfrm>
            <a:off x="457140" y="914400"/>
            <a:ext cx="6857107" cy="1140995"/>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17" name="Text Placeholder 10">
            <a:extLst>
              <a:ext uri="{FF2B5EF4-FFF2-40B4-BE49-F238E27FC236}">
                <a16:creationId xmlns:a16="http://schemas.microsoft.com/office/drawing/2014/main" id="{91831A85-6A61-5845-802A-0563C52B0AD2}"/>
              </a:ext>
            </a:extLst>
          </p:cNvPr>
          <p:cNvSpPr>
            <a:spLocks noGrp="1"/>
          </p:cNvSpPr>
          <p:nvPr>
            <p:ph type="body" sz="quarter" idx="17" hasCustomPrompt="1"/>
          </p:nvPr>
        </p:nvSpPr>
        <p:spPr>
          <a:xfrm>
            <a:off x="457140" y="2379089"/>
            <a:ext cx="3657124" cy="3754882"/>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We help you get ahead by leveraging the power of real time data in an agile and actionable format, so you can stay informed on the trends and insights you need to anticipate shifts, evaluate options, and ultimately make smarter decisions. Ever-updating and intuitively delivered, our research, insights, advisory services, and engagement opportunities put the right tools in your hands, whenever and wherever you need them.</a:t>
            </a:r>
          </a:p>
        </p:txBody>
      </p:sp>
    </p:spTree>
    <p:extLst>
      <p:ext uri="{BB962C8B-B14F-4D97-AF65-F5344CB8AC3E}">
        <p14:creationId xmlns:p14="http://schemas.microsoft.com/office/powerpoint/2010/main" val="1422903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eadline_1_Column_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rot="10800000" flipV="1">
            <a:off x="793" y="0"/>
            <a:ext cx="12190413" cy="6858000"/>
          </a:xfrm>
          <a:prstGeom prst="rect">
            <a:avLst/>
          </a:prstGeom>
        </p:spPr>
      </p:pic>
      <p:sp>
        <p:nvSpPr>
          <p:cNvPr id="9" name="Rectangle 8">
            <a:extLst>
              <a:ext uri="{FF2B5EF4-FFF2-40B4-BE49-F238E27FC236}">
                <a16:creationId xmlns:a16="http://schemas.microsoft.com/office/drawing/2014/main" id="{32C32141-EFF1-584B-BE0B-AAE9AEF3949B}"/>
              </a:ext>
            </a:extLst>
          </p:cNvPr>
          <p:cNvSpPr/>
          <p:nvPr userDrawn="1"/>
        </p:nvSpPr>
        <p:spPr>
          <a:xfrm>
            <a:off x="8128315" y="1292629"/>
            <a:ext cx="3702838" cy="44577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8356885" y="1539517"/>
            <a:ext cx="3108555"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8356885" y="1923565"/>
            <a:ext cx="3108555" cy="352044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994600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Headline_1_Column_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rot="10800000">
            <a:off x="793" y="0"/>
            <a:ext cx="12190413" cy="6858000"/>
          </a:xfrm>
          <a:prstGeom prst="rect">
            <a:avLst/>
          </a:prstGeom>
        </p:spPr>
      </p:pic>
      <p:sp>
        <p:nvSpPr>
          <p:cNvPr id="9" name="Rectangle 8">
            <a:extLst>
              <a:ext uri="{FF2B5EF4-FFF2-40B4-BE49-F238E27FC236}">
                <a16:creationId xmlns:a16="http://schemas.microsoft.com/office/drawing/2014/main" id="{32C32141-EFF1-584B-BE0B-AAE9AEF3949B}"/>
              </a:ext>
            </a:extLst>
          </p:cNvPr>
          <p:cNvSpPr/>
          <p:nvPr userDrawn="1"/>
        </p:nvSpPr>
        <p:spPr>
          <a:xfrm>
            <a:off x="8128315" y="1292629"/>
            <a:ext cx="3702838" cy="4457700"/>
          </a:xfrm>
          <a:prstGeom prst="rect">
            <a:avLst/>
          </a:prstGeom>
          <a:solidFill>
            <a:srgbClr val="E9FA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8356885" y="1539517"/>
            <a:ext cx="3108555"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8356885" y="1923565"/>
            <a:ext cx="3108555" cy="352044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Tree>
    <p:extLst>
      <p:ext uri="{BB962C8B-B14F-4D97-AF65-F5344CB8AC3E}">
        <p14:creationId xmlns:p14="http://schemas.microsoft.com/office/powerpoint/2010/main" val="14626223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Columns_Charts">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06F666F-09C7-AC4C-9446-1691AE618FD7}"/>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9" name="Title 1">
            <a:extLst>
              <a:ext uri="{FF2B5EF4-FFF2-40B4-BE49-F238E27FC236}">
                <a16:creationId xmlns:a16="http://schemas.microsoft.com/office/drawing/2014/main" id="{765D43A9-7B4D-464A-A86A-D72BA2DC4DA6}"/>
              </a:ext>
            </a:extLst>
          </p:cNvPr>
          <p:cNvSpPr>
            <a:spLocks noGrp="1"/>
          </p:cNvSpPr>
          <p:nvPr>
            <p:ph type="title" hasCustomPrompt="1"/>
          </p:nvPr>
        </p:nvSpPr>
        <p:spPr>
          <a:xfrm>
            <a:off x="457140" y="914400"/>
            <a:ext cx="9599950" cy="548640"/>
          </a:xfrm>
          <a:prstGeom prst="rect">
            <a:avLst/>
          </a:prstGeom>
        </p:spPr>
        <p:txBody>
          <a:bodyPr lIns="0" tIns="0" rIns="0" bIns="0"/>
          <a:lstStyle>
            <a:lvl1pPr>
              <a:lnSpc>
                <a:spcPct val="100000"/>
              </a:lnSpc>
              <a:defRPr sz="2500"/>
            </a:lvl1pPr>
          </a:lstStyle>
          <a:p>
            <a:r>
              <a:rPr lang="en-US" dirty="0"/>
              <a:t>H2 headline Nib Regular 50pt</a:t>
            </a:r>
          </a:p>
        </p:txBody>
      </p:sp>
      <p:sp>
        <p:nvSpPr>
          <p:cNvPr id="13" name="Text Placeholder 10">
            <a:extLst>
              <a:ext uri="{FF2B5EF4-FFF2-40B4-BE49-F238E27FC236}">
                <a16:creationId xmlns:a16="http://schemas.microsoft.com/office/drawing/2014/main" id="{A4CABAE8-ADC9-7249-B18E-0516A10DAB3A}"/>
              </a:ext>
            </a:extLst>
          </p:cNvPr>
          <p:cNvSpPr>
            <a:spLocks noGrp="1"/>
          </p:cNvSpPr>
          <p:nvPr>
            <p:ph type="body" sz="quarter" idx="13" hasCustomPrompt="1"/>
          </p:nvPr>
        </p:nvSpPr>
        <p:spPr>
          <a:xfrm>
            <a:off x="457140" y="1490472"/>
            <a:ext cx="959995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 HERE</a:t>
            </a:r>
          </a:p>
        </p:txBody>
      </p:sp>
      <p:sp>
        <p:nvSpPr>
          <p:cNvPr id="15" name="Text Placeholder 10">
            <a:extLst>
              <a:ext uri="{FF2B5EF4-FFF2-40B4-BE49-F238E27FC236}">
                <a16:creationId xmlns:a16="http://schemas.microsoft.com/office/drawing/2014/main" id="{FD74BD66-B94F-CA4C-ABE6-FB16BCBCF85A}"/>
              </a:ext>
            </a:extLst>
          </p:cNvPr>
          <p:cNvSpPr>
            <a:spLocks noGrp="1"/>
          </p:cNvSpPr>
          <p:nvPr>
            <p:ph type="body" sz="quarter" idx="18" hasCustomPrompt="1"/>
          </p:nvPr>
        </p:nvSpPr>
        <p:spPr>
          <a:xfrm>
            <a:off x="685711" y="5029200"/>
            <a:ext cx="2925699" cy="1051560"/>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6" name="Text Placeholder 10">
            <a:extLst>
              <a:ext uri="{FF2B5EF4-FFF2-40B4-BE49-F238E27FC236}">
                <a16:creationId xmlns:a16="http://schemas.microsoft.com/office/drawing/2014/main" id="{1DA00461-DCEA-1B41-831E-6A660B7A9034}"/>
              </a:ext>
            </a:extLst>
          </p:cNvPr>
          <p:cNvSpPr>
            <a:spLocks noGrp="1"/>
          </p:cNvSpPr>
          <p:nvPr>
            <p:ph type="body" sz="quarter" idx="19" hasCustomPrompt="1"/>
          </p:nvPr>
        </p:nvSpPr>
        <p:spPr>
          <a:xfrm>
            <a:off x="4388549" y="5029200"/>
            <a:ext cx="2925699" cy="1051560"/>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8" name="Text Placeholder 10">
            <a:extLst>
              <a:ext uri="{FF2B5EF4-FFF2-40B4-BE49-F238E27FC236}">
                <a16:creationId xmlns:a16="http://schemas.microsoft.com/office/drawing/2014/main" id="{2FDBC4CA-4202-2F41-B424-48371A591B7A}"/>
              </a:ext>
            </a:extLst>
          </p:cNvPr>
          <p:cNvSpPr>
            <a:spLocks noGrp="1"/>
          </p:cNvSpPr>
          <p:nvPr>
            <p:ph type="body" sz="quarter" idx="20" hasCustomPrompt="1"/>
          </p:nvPr>
        </p:nvSpPr>
        <p:spPr>
          <a:xfrm>
            <a:off x="8319957" y="5029200"/>
            <a:ext cx="2925699" cy="1051560"/>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1" name="Chart Placeholder 7">
            <a:extLst>
              <a:ext uri="{FF2B5EF4-FFF2-40B4-BE49-F238E27FC236}">
                <a16:creationId xmlns:a16="http://schemas.microsoft.com/office/drawing/2014/main" id="{7015193E-6EFF-D445-9066-E2B934EE1686}"/>
              </a:ext>
            </a:extLst>
          </p:cNvPr>
          <p:cNvSpPr>
            <a:spLocks noGrp="1"/>
          </p:cNvSpPr>
          <p:nvPr>
            <p:ph type="chart" sz="quarter" idx="21" hasCustomPrompt="1"/>
          </p:nvPr>
        </p:nvSpPr>
        <p:spPr>
          <a:xfrm>
            <a:off x="685711" y="2224540"/>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14" name="Chart Placeholder 7">
            <a:extLst>
              <a:ext uri="{FF2B5EF4-FFF2-40B4-BE49-F238E27FC236}">
                <a16:creationId xmlns:a16="http://schemas.microsoft.com/office/drawing/2014/main" id="{4C033827-50D5-EC45-AE08-7DBE6A83E186}"/>
              </a:ext>
            </a:extLst>
          </p:cNvPr>
          <p:cNvSpPr>
            <a:spLocks noGrp="1"/>
          </p:cNvSpPr>
          <p:nvPr>
            <p:ph type="chart" sz="quarter" idx="22" hasCustomPrompt="1"/>
          </p:nvPr>
        </p:nvSpPr>
        <p:spPr>
          <a:xfrm>
            <a:off x="685711" y="3573655"/>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17" name="Chart Placeholder 7">
            <a:extLst>
              <a:ext uri="{FF2B5EF4-FFF2-40B4-BE49-F238E27FC236}">
                <a16:creationId xmlns:a16="http://schemas.microsoft.com/office/drawing/2014/main" id="{BDB16A55-E6F7-7442-8028-471F98C5EBA8}"/>
              </a:ext>
            </a:extLst>
          </p:cNvPr>
          <p:cNvSpPr>
            <a:spLocks noGrp="1"/>
          </p:cNvSpPr>
          <p:nvPr>
            <p:ph type="chart" sz="quarter" idx="23" hasCustomPrompt="1"/>
          </p:nvPr>
        </p:nvSpPr>
        <p:spPr>
          <a:xfrm>
            <a:off x="4388549" y="2224540"/>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20" name="Chart Placeholder 7">
            <a:extLst>
              <a:ext uri="{FF2B5EF4-FFF2-40B4-BE49-F238E27FC236}">
                <a16:creationId xmlns:a16="http://schemas.microsoft.com/office/drawing/2014/main" id="{4788DF28-70A9-3542-B530-8971F43009A9}"/>
              </a:ext>
            </a:extLst>
          </p:cNvPr>
          <p:cNvSpPr>
            <a:spLocks noGrp="1"/>
          </p:cNvSpPr>
          <p:nvPr>
            <p:ph type="chart" sz="quarter" idx="24" hasCustomPrompt="1"/>
          </p:nvPr>
        </p:nvSpPr>
        <p:spPr>
          <a:xfrm>
            <a:off x="4388549" y="3573655"/>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21" name="Chart Placeholder 7">
            <a:extLst>
              <a:ext uri="{FF2B5EF4-FFF2-40B4-BE49-F238E27FC236}">
                <a16:creationId xmlns:a16="http://schemas.microsoft.com/office/drawing/2014/main" id="{CBF906E9-4F6B-3341-B79E-5AD260CEDCAA}"/>
              </a:ext>
            </a:extLst>
          </p:cNvPr>
          <p:cNvSpPr>
            <a:spLocks noGrp="1"/>
          </p:cNvSpPr>
          <p:nvPr>
            <p:ph type="chart" sz="quarter" idx="25" hasCustomPrompt="1"/>
          </p:nvPr>
        </p:nvSpPr>
        <p:spPr>
          <a:xfrm>
            <a:off x="8319957" y="2224540"/>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22" name="Chart Placeholder 7">
            <a:extLst>
              <a:ext uri="{FF2B5EF4-FFF2-40B4-BE49-F238E27FC236}">
                <a16:creationId xmlns:a16="http://schemas.microsoft.com/office/drawing/2014/main" id="{227E2885-5EE7-3C4A-AD56-A01DD5B1D2B8}"/>
              </a:ext>
            </a:extLst>
          </p:cNvPr>
          <p:cNvSpPr>
            <a:spLocks noGrp="1"/>
          </p:cNvSpPr>
          <p:nvPr>
            <p:ph type="chart" sz="quarter" idx="26" hasCustomPrompt="1"/>
          </p:nvPr>
        </p:nvSpPr>
        <p:spPr>
          <a:xfrm>
            <a:off x="8319957" y="3573655"/>
            <a:ext cx="2925699" cy="1097280"/>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Tree>
    <p:extLst>
      <p:ext uri="{BB962C8B-B14F-4D97-AF65-F5344CB8AC3E}">
        <p14:creationId xmlns:p14="http://schemas.microsoft.com/office/powerpoint/2010/main" val="31636339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0" name="Picture Placeholder 6">
            <a:extLst>
              <a:ext uri="{FF2B5EF4-FFF2-40B4-BE49-F238E27FC236}">
                <a16:creationId xmlns:a16="http://schemas.microsoft.com/office/drawing/2014/main" id="{6D545470-D59A-DD43-92F3-7DCAA696367A}"/>
              </a:ext>
            </a:extLst>
          </p:cNvPr>
          <p:cNvSpPr>
            <a:spLocks noGrp="1"/>
          </p:cNvSpPr>
          <p:nvPr>
            <p:ph type="pic" sz="quarter" idx="17" hasCustomPrompt="1"/>
          </p:nvPr>
        </p:nvSpPr>
        <p:spPr>
          <a:xfrm>
            <a:off x="457140" y="1965960"/>
            <a:ext cx="11291370" cy="44577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12" name="Title 1">
            <a:extLst>
              <a:ext uri="{FF2B5EF4-FFF2-40B4-BE49-F238E27FC236}">
                <a16:creationId xmlns:a16="http://schemas.microsoft.com/office/drawing/2014/main" id="{79BE857A-CE9F-3845-BDD3-73194C6C239A}"/>
              </a:ext>
            </a:extLst>
          </p:cNvPr>
          <p:cNvSpPr>
            <a:spLocks noGrp="1"/>
          </p:cNvSpPr>
          <p:nvPr>
            <p:ph type="title" hasCustomPrompt="1"/>
          </p:nvPr>
        </p:nvSpPr>
        <p:spPr>
          <a:xfrm>
            <a:off x="457140" y="914400"/>
            <a:ext cx="9599950" cy="548640"/>
          </a:xfrm>
          <a:prstGeom prst="rect">
            <a:avLst/>
          </a:prstGeom>
        </p:spPr>
        <p:txBody>
          <a:bodyPr lIns="0" tIns="0" rIns="0" bIns="0"/>
          <a:lstStyle>
            <a:lvl1pPr>
              <a:lnSpc>
                <a:spcPct val="100000"/>
              </a:lnSpc>
              <a:defRPr sz="2500"/>
            </a:lvl1pPr>
          </a:lstStyle>
          <a:p>
            <a:r>
              <a:rPr lang="en-US" dirty="0"/>
              <a:t>H2 headline Nib Regular 50pt</a:t>
            </a:r>
          </a:p>
        </p:txBody>
      </p:sp>
      <p:sp>
        <p:nvSpPr>
          <p:cNvPr id="13" name="Text Placeholder 10">
            <a:extLst>
              <a:ext uri="{FF2B5EF4-FFF2-40B4-BE49-F238E27FC236}">
                <a16:creationId xmlns:a16="http://schemas.microsoft.com/office/drawing/2014/main" id="{5999E872-704D-6D4A-98AB-AC695C8C2BD4}"/>
              </a:ext>
            </a:extLst>
          </p:cNvPr>
          <p:cNvSpPr>
            <a:spLocks noGrp="1"/>
          </p:cNvSpPr>
          <p:nvPr>
            <p:ph type="body" sz="quarter" idx="13" hasCustomPrompt="1"/>
          </p:nvPr>
        </p:nvSpPr>
        <p:spPr>
          <a:xfrm>
            <a:off x="457140" y="1490472"/>
            <a:ext cx="959995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 HERE</a:t>
            </a:r>
          </a:p>
        </p:txBody>
      </p:sp>
    </p:spTree>
    <p:extLst>
      <p:ext uri="{BB962C8B-B14F-4D97-AF65-F5344CB8AC3E}">
        <p14:creationId xmlns:p14="http://schemas.microsoft.com/office/powerpoint/2010/main" val="4520998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_Coloumns_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a:off x="1587"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0" name="Picture Placeholder 6">
            <a:extLst>
              <a:ext uri="{FF2B5EF4-FFF2-40B4-BE49-F238E27FC236}">
                <a16:creationId xmlns:a16="http://schemas.microsoft.com/office/drawing/2014/main" id="{6D545470-D59A-DD43-92F3-7DCAA696367A}"/>
              </a:ext>
            </a:extLst>
          </p:cNvPr>
          <p:cNvSpPr>
            <a:spLocks noGrp="1"/>
          </p:cNvSpPr>
          <p:nvPr>
            <p:ph type="pic" sz="quarter" idx="17" hasCustomPrompt="1"/>
          </p:nvPr>
        </p:nvSpPr>
        <p:spPr>
          <a:xfrm>
            <a:off x="457140" y="731520"/>
            <a:ext cx="11291370" cy="44577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9" name="Text Placeholder 10">
            <a:extLst>
              <a:ext uri="{FF2B5EF4-FFF2-40B4-BE49-F238E27FC236}">
                <a16:creationId xmlns:a16="http://schemas.microsoft.com/office/drawing/2014/main" id="{D78F5FBD-6D7D-9E4C-947B-ECC860FA1629}"/>
              </a:ext>
            </a:extLst>
          </p:cNvPr>
          <p:cNvSpPr>
            <a:spLocks noGrp="1"/>
          </p:cNvSpPr>
          <p:nvPr>
            <p:ph type="body" sz="quarter" idx="13" hasCustomPrompt="1"/>
          </p:nvPr>
        </p:nvSpPr>
        <p:spPr>
          <a:xfrm>
            <a:off x="457140" y="5410200"/>
            <a:ext cx="3474268" cy="457200"/>
          </a:xfrm>
          <a:prstGeom prst="rect">
            <a:avLst/>
          </a:prstGeom>
        </p:spPr>
        <p:txBody>
          <a:bodyPr lIns="0" tIns="0" rIns="0" bIns="0"/>
          <a:lstStyle>
            <a:lvl1pPr marL="0" indent="0">
              <a:lnSpc>
                <a:spcPts val="155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PLACE A HEADLINE WITH A LARGE WORD COUNT HERE AT THE TOP OF THE PAGE</a:t>
            </a:r>
          </a:p>
        </p:txBody>
      </p:sp>
      <p:sp>
        <p:nvSpPr>
          <p:cNvPr id="12" name="Text Placeholder 10">
            <a:extLst>
              <a:ext uri="{FF2B5EF4-FFF2-40B4-BE49-F238E27FC236}">
                <a16:creationId xmlns:a16="http://schemas.microsoft.com/office/drawing/2014/main" id="{55F793CE-B69A-DE46-BCC7-3EC184769118}"/>
              </a:ext>
            </a:extLst>
          </p:cNvPr>
          <p:cNvSpPr>
            <a:spLocks noGrp="1"/>
          </p:cNvSpPr>
          <p:nvPr>
            <p:ph type="body" sz="quarter" idx="14" hasCustomPrompt="1"/>
          </p:nvPr>
        </p:nvSpPr>
        <p:spPr>
          <a:xfrm>
            <a:off x="457140" y="5893308"/>
            <a:ext cx="3474268" cy="548640"/>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p>
        </p:txBody>
      </p:sp>
      <p:sp>
        <p:nvSpPr>
          <p:cNvPr id="13" name="Text Placeholder 10">
            <a:extLst>
              <a:ext uri="{FF2B5EF4-FFF2-40B4-BE49-F238E27FC236}">
                <a16:creationId xmlns:a16="http://schemas.microsoft.com/office/drawing/2014/main" id="{C1903573-282C-5C47-A25C-1F498619351C}"/>
              </a:ext>
            </a:extLst>
          </p:cNvPr>
          <p:cNvSpPr>
            <a:spLocks noGrp="1"/>
          </p:cNvSpPr>
          <p:nvPr>
            <p:ph type="body" sz="quarter" idx="18" hasCustomPrompt="1"/>
          </p:nvPr>
        </p:nvSpPr>
        <p:spPr>
          <a:xfrm>
            <a:off x="4617119" y="5410200"/>
            <a:ext cx="2925699" cy="1031748"/>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
        <p:nvSpPr>
          <p:cNvPr id="14" name="Text Placeholder 10">
            <a:extLst>
              <a:ext uri="{FF2B5EF4-FFF2-40B4-BE49-F238E27FC236}">
                <a16:creationId xmlns:a16="http://schemas.microsoft.com/office/drawing/2014/main" id="{1C2873B5-E728-DE49-B0C1-307864DB78C0}"/>
              </a:ext>
            </a:extLst>
          </p:cNvPr>
          <p:cNvSpPr>
            <a:spLocks noGrp="1"/>
          </p:cNvSpPr>
          <p:nvPr>
            <p:ph type="body" sz="quarter" idx="19" hasCustomPrompt="1"/>
          </p:nvPr>
        </p:nvSpPr>
        <p:spPr>
          <a:xfrm>
            <a:off x="8342814" y="5410200"/>
            <a:ext cx="2925699" cy="1031748"/>
          </a:xfrm>
          <a:prstGeom prst="rect">
            <a:avLst/>
          </a:prstGeom>
        </p:spPr>
        <p:txBody>
          <a:bodyPr lIns="0" tIns="0" rIns="0" bIns="0"/>
          <a:lstStyle>
            <a:lvl1pPr marL="0" indent="0">
              <a:lnSpc>
                <a:spcPts val="130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endParaRPr lang="en-US" dirty="0"/>
          </a:p>
        </p:txBody>
      </p:sp>
    </p:spTree>
    <p:extLst>
      <p:ext uri="{BB962C8B-B14F-4D97-AF65-F5344CB8AC3E}">
        <p14:creationId xmlns:p14="http://schemas.microsoft.com/office/powerpoint/2010/main" val="28912566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lumn_Photo">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0" name="Picture Placeholder 6">
            <a:extLst>
              <a:ext uri="{FF2B5EF4-FFF2-40B4-BE49-F238E27FC236}">
                <a16:creationId xmlns:a16="http://schemas.microsoft.com/office/drawing/2014/main" id="{6D545470-D59A-DD43-92F3-7DCAA696367A}"/>
              </a:ext>
            </a:extLst>
          </p:cNvPr>
          <p:cNvSpPr>
            <a:spLocks noGrp="1"/>
          </p:cNvSpPr>
          <p:nvPr>
            <p:ph type="pic" sz="quarter" idx="17" hasCustomPrompt="1"/>
          </p:nvPr>
        </p:nvSpPr>
        <p:spPr>
          <a:xfrm>
            <a:off x="2490778" y="731520"/>
            <a:ext cx="9257095" cy="56007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17" name="Text Placeholder 10">
            <a:extLst>
              <a:ext uri="{FF2B5EF4-FFF2-40B4-BE49-F238E27FC236}">
                <a16:creationId xmlns:a16="http://schemas.microsoft.com/office/drawing/2014/main" id="{6D5B7C9F-421A-BB40-AB80-E86427F29A19}"/>
              </a:ext>
            </a:extLst>
          </p:cNvPr>
          <p:cNvSpPr>
            <a:spLocks noGrp="1"/>
          </p:cNvSpPr>
          <p:nvPr>
            <p:ph type="body" sz="quarter" idx="13" hasCustomPrompt="1"/>
          </p:nvPr>
        </p:nvSpPr>
        <p:spPr>
          <a:xfrm>
            <a:off x="457139" y="1188720"/>
            <a:ext cx="1874276" cy="448056"/>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ECONOMIC AND DEMOGRAPHIC OVERVIEW</a:t>
            </a:r>
          </a:p>
        </p:txBody>
      </p:sp>
      <p:sp>
        <p:nvSpPr>
          <p:cNvPr id="18" name="Text Placeholder 10">
            <a:extLst>
              <a:ext uri="{FF2B5EF4-FFF2-40B4-BE49-F238E27FC236}">
                <a16:creationId xmlns:a16="http://schemas.microsoft.com/office/drawing/2014/main" id="{4896852F-F421-D44E-B6B3-CA8D5F55F5B3}"/>
              </a:ext>
            </a:extLst>
          </p:cNvPr>
          <p:cNvSpPr>
            <a:spLocks noGrp="1"/>
          </p:cNvSpPr>
          <p:nvPr>
            <p:ph type="body" sz="quarter" idx="14" hasCustomPrompt="1"/>
          </p:nvPr>
        </p:nvSpPr>
        <p:spPr>
          <a:xfrm>
            <a:off x="457140" y="2425025"/>
            <a:ext cx="1874276" cy="3559185"/>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After nine years of solid growth, the COVID-19 pandemic hit the local market (and the rest of the country), resulting in job loss and a corresponding increase in unemployment. </a:t>
            </a:r>
          </a:p>
          <a:p>
            <a:pPr lvl="0"/>
            <a:r>
              <a:rPr lang="en-US" dirty="0"/>
              <a:t>Once the effects of the pandemic wear off, Moody’s expects a return to solid growth in the region.</a:t>
            </a:r>
          </a:p>
        </p:txBody>
      </p:sp>
      <p:sp>
        <p:nvSpPr>
          <p:cNvPr id="19" name="Text Placeholder 10">
            <a:extLst>
              <a:ext uri="{FF2B5EF4-FFF2-40B4-BE49-F238E27FC236}">
                <a16:creationId xmlns:a16="http://schemas.microsoft.com/office/drawing/2014/main" id="{C73A6A57-23C3-544C-8262-E9DD33BFC205}"/>
              </a:ext>
            </a:extLst>
          </p:cNvPr>
          <p:cNvSpPr>
            <a:spLocks noGrp="1"/>
          </p:cNvSpPr>
          <p:nvPr>
            <p:ph type="body" sz="quarter" idx="18" hasCustomPrompt="1"/>
          </p:nvPr>
        </p:nvSpPr>
        <p:spPr>
          <a:xfrm>
            <a:off x="457140" y="1715287"/>
            <a:ext cx="1874276" cy="640080"/>
          </a:xfrm>
          <a:prstGeom prst="rect">
            <a:avLst/>
          </a:prstGeom>
        </p:spPr>
        <p:txBody>
          <a:bodyPr lIns="0" tIns="0" rIns="0" bIns="0"/>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Annual employment growth vs. Unemployment in the </a:t>
            </a:r>
            <a:r>
              <a:rPr lang="en-US" dirty="0" err="1"/>
              <a:t>boise</a:t>
            </a:r>
            <a:r>
              <a:rPr lang="en-US" dirty="0"/>
              <a:t> </a:t>
            </a:r>
            <a:r>
              <a:rPr lang="en-US" dirty="0" err="1"/>
              <a:t>msa</a:t>
            </a:r>
            <a:endParaRPr lang="en-US" dirty="0"/>
          </a:p>
        </p:txBody>
      </p:sp>
    </p:spTree>
    <p:extLst>
      <p:ext uri="{BB962C8B-B14F-4D97-AF65-F5344CB8AC3E}">
        <p14:creationId xmlns:p14="http://schemas.microsoft.com/office/powerpoint/2010/main" val="2253180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_5">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13A71-0B4A-8543-B214-5852CEE1D2EE}"/>
              </a:ext>
            </a:extLst>
          </p:cNvPr>
          <p:cNvPicPr>
            <a:picLocks noChangeAspect="1"/>
          </p:cNvPicPr>
          <p:nvPr userDrawn="1"/>
        </p:nvPicPr>
        <p:blipFill>
          <a:blip r:embed="rId2"/>
          <a:srcRect/>
          <a:stretch/>
        </p:blipFill>
        <p:spPr>
          <a:xfrm>
            <a:off x="0" y="-893"/>
            <a:ext cx="12192000" cy="6858893"/>
          </a:xfrm>
          <a:prstGeom prst="rect">
            <a:avLst/>
          </a:prstGeom>
        </p:spPr>
      </p:pic>
      <p:pic>
        <p:nvPicPr>
          <p:cNvPr id="9" name="Picture 8">
            <a:extLst>
              <a:ext uri="{FF2B5EF4-FFF2-40B4-BE49-F238E27FC236}">
                <a16:creationId xmlns:a16="http://schemas.microsoft.com/office/drawing/2014/main" id="{AA90FD99-DA4A-4EA5-B7FF-C15240D093B3}"/>
              </a:ext>
            </a:extLst>
          </p:cNvPr>
          <p:cNvPicPr>
            <a:picLocks noChangeAspect="1"/>
          </p:cNvPicPr>
          <p:nvPr userDrawn="1"/>
        </p:nvPicPr>
        <p:blipFill>
          <a:blip r:embed="rId3"/>
          <a:stretch>
            <a:fillRect/>
          </a:stretch>
        </p:blipFill>
        <p:spPr>
          <a:xfrm>
            <a:off x="274284" y="203301"/>
            <a:ext cx="2053988" cy="669536"/>
          </a:xfrm>
          <a:prstGeom prst="rect">
            <a:avLst/>
          </a:prstGeom>
        </p:spPr>
      </p:pic>
    </p:spTree>
    <p:extLst>
      <p:ext uri="{BB962C8B-B14F-4D97-AF65-F5344CB8AC3E}">
        <p14:creationId xmlns:p14="http://schemas.microsoft.com/office/powerpoint/2010/main" val="447184597"/>
      </p:ext>
    </p:extLst>
  </p:cSld>
  <p:clrMapOvr>
    <a:overrideClrMapping bg1="lt1" tx1="dk1" bg2="lt2" tx2="dk2" accent1="accent1" accent2="accent2" accent3="accent3" accent4="accent4" accent5="accent5" accent6="accent6" hlink="hlink" folHlink="folHlink"/>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Colum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D6079C-BF4A-2749-A857-DBBCF1DFA6BC}"/>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16" name="Picture Placeholder 6">
            <a:extLst>
              <a:ext uri="{FF2B5EF4-FFF2-40B4-BE49-F238E27FC236}">
                <a16:creationId xmlns:a16="http://schemas.microsoft.com/office/drawing/2014/main" id="{C166ACB5-9DC6-AF4B-BEB7-FC5CA90FA164}"/>
              </a:ext>
            </a:extLst>
          </p:cNvPr>
          <p:cNvSpPr>
            <a:spLocks noGrp="1"/>
          </p:cNvSpPr>
          <p:nvPr>
            <p:ph type="pic" sz="quarter" idx="17" hasCustomPrompt="1"/>
          </p:nvPr>
        </p:nvSpPr>
        <p:spPr>
          <a:xfrm>
            <a:off x="9893308" y="4886615"/>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2" name="Title 1"/>
          <p:cNvSpPr>
            <a:spLocks noGrp="1"/>
          </p:cNvSpPr>
          <p:nvPr>
            <p:ph type="title" hasCustomPrompt="1"/>
          </p:nvPr>
        </p:nvSpPr>
        <p:spPr>
          <a:xfrm>
            <a:off x="457140" y="914400"/>
            <a:ext cx="6857107" cy="91440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40" y="2055395"/>
            <a:ext cx="3199983" cy="228600"/>
          </a:xfrm>
          <a:prstGeom prst="rect">
            <a:avLst/>
          </a:prstGeom>
        </p:spPr>
        <p:txBody>
          <a:bodyPr lIns="0" tIns="0" rIns="0" bIns="0"/>
          <a:lstStyle>
            <a:lvl1pPr marL="0" indent="0">
              <a:lnSpc>
                <a:spcPts val="19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ALWAYS AHEAD</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457141" y="2329714"/>
            <a:ext cx="7634246" cy="3566160"/>
          </a:xfrm>
          <a:prstGeom prst="rect">
            <a:avLst/>
          </a:prstGeom>
        </p:spPr>
        <p:txBody>
          <a:bodyPr lIns="0" tIns="0" rIns="0" bIns="0" numCol="2" spcCol="457200"/>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We help you get ahead by leveraging the power of real time data in an agile and actionable format, so you can stay informed on the trends and insights you need to anticipate shifts, evaluate options, and ultimately make smarter decisions. Ever-updating and intuitively delivered, our research, insights, advisory services, and engagement opportunities put the right tools in your hands, whenever and wherever you need them.</a:t>
            </a:r>
          </a:p>
          <a:p>
            <a:pPr lvl="0"/>
            <a:endParaRPr lang="en-US" dirty="0"/>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endParaRPr lang="en-US" dirty="0"/>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nu </a:t>
            </a:r>
            <a:r>
              <a:rPr lang="en-US" dirty="0" err="1"/>
              <a:t>lla</a:t>
            </a:r>
            <a:r>
              <a:rPr lang="en-US" dirty="0"/>
              <a:t> </a:t>
            </a:r>
            <a:r>
              <a:rPr lang="en-US" dirty="0" err="1"/>
              <a:t>facilisi</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nu </a:t>
            </a:r>
            <a:r>
              <a:rPr lang="en-US" dirty="0" err="1"/>
              <a:t>lla</a:t>
            </a:r>
            <a:r>
              <a:rPr lang="en-US" dirty="0"/>
              <a:t> </a:t>
            </a:r>
            <a:r>
              <a:rPr lang="en-US" dirty="0" err="1"/>
              <a:t>facilisi</a:t>
            </a:r>
            <a:endParaRPr lang="en-US" dirty="0"/>
          </a:p>
        </p:txBody>
      </p:sp>
    </p:spTree>
    <p:extLst>
      <p:ext uri="{BB962C8B-B14F-4D97-AF65-F5344CB8AC3E}">
        <p14:creationId xmlns:p14="http://schemas.microsoft.com/office/powerpoint/2010/main" val="33212510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ummary_2_Colum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C99E64-1B2B-1242-9551-11D4888D9732}"/>
              </a:ext>
            </a:extLst>
          </p:cNvPr>
          <p:cNvPicPr>
            <a:picLocks noChangeAspect="1"/>
          </p:cNvPicPr>
          <p:nvPr userDrawn="1"/>
        </p:nvPicPr>
        <p:blipFill>
          <a:blip r:embed="rId2"/>
          <a:stretch>
            <a:fillRect/>
          </a:stretch>
        </p:blipFill>
        <p:spPr>
          <a:xfrm>
            <a:off x="1587" y="0"/>
            <a:ext cx="12190413" cy="6858000"/>
          </a:xfrm>
          <a:prstGeom prst="rect">
            <a:avLst/>
          </a:prstGeom>
        </p:spPr>
      </p:pic>
      <p:sp>
        <p:nvSpPr>
          <p:cNvPr id="2" name="Title 1"/>
          <p:cNvSpPr>
            <a:spLocks noGrp="1"/>
          </p:cNvSpPr>
          <p:nvPr>
            <p:ph type="title" hasCustomPrompt="1"/>
          </p:nvPr>
        </p:nvSpPr>
        <p:spPr>
          <a:xfrm>
            <a:off x="457140" y="914400"/>
            <a:ext cx="6857107" cy="594360"/>
          </a:xfrm>
          <a:prstGeom prst="rect">
            <a:avLst/>
          </a:prstGeom>
        </p:spPr>
        <p:txBody>
          <a:bodyPr lIns="0" tIns="0" rIns="0" bIns="0"/>
          <a:lstStyle>
            <a:lvl1pPr>
              <a:lnSpc>
                <a:spcPct val="100000"/>
              </a:lnSpc>
              <a:defRPr sz="2500"/>
            </a:lvl1pPr>
          </a:lstStyle>
          <a:p>
            <a:r>
              <a:rPr lang="en-US" dirty="0"/>
              <a:t>Summary of key conclusions</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39" y="1623328"/>
            <a:ext cx="5485686" cy="502920"/>
          </a:xfrm>
          <a:prstGeom prst="rect">
            <a:avLst/>
          </a:prstGeom>
        </p:spPr>
        <p:txBody>
          <a:bodyPr lIns="0" tIns="0" rIns="0" bIns="0"/>
          <a:lstStyle>
            <a:lvl1pPr marL="0" indent="0">
              <a:lnSpc>
                <a:spcPts val="155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FOLLOWING PARAGRAPHS OUTLINE THE KEY FINDINGS FROM OUR RESEARCH.</a:t>
            </a:r>
          </a:p>
        </p:txBody>
      </p:sp>
      <p:sp>
        <p:nvSpPr>
          <p:cNvPr id="12" name="Text Placeholder 10">
            <a:extLst>
              <a:ext uri="{FF2B5EF4-FFF2-40B4-BE49-F238E27FC236}">
                <a16:creationId xmlns:a16="http://schemas.microsoft.com/office/drawing/2014/main" id="{46F69B64-55CB-6048-929A-0E79F7C54E92}"/>
              </a:ext>
            </a:extLst>
          </p:cNvPr>
          <p:cNvSpPr>
            <a:spLocks noGrp="1"/>
          </p:cNvSpPr>
          <p:nvPr>
            <p:ph type="body" sz="quarter" idx="14" hasCustomPrompt="1"/>
          </p:nvPr>
        </p:nvSpPr>
        <p:spPr>
          <a:xfrm>
            <a:off x="457139" y="2688336"/>
            <a:ext cx="5485685" cy="22860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This is based on several factors, including:</a:t>
            </a:r>
          </a:p>
        </p:txBody>
      </p:sp>
      <p:sp>
        <p:nvSpPr>
          <p:cNvPr id="13" name="Text Placeholder 10">
            <a:extLst>
              <a:ext uri="{FF2B5EF4-FFF2-40B4-BE49-F238E27FC236}">
                <a16:creationId xmlns:a16="http://schemas.microsoft.com/office/drawing/2014/main" id="{5F414E75-9968-A948-A600-C0047CA0435E}"/>
              </a:ext>
            </a:extLst>
          </p:cNvPr>
          <p:cNvSpPr>
            <a:spLocks noGrp="1"/>
          </p:cNvSpPr>
          <p:nvPr>
            <p:ph type="body" sz="quarter" idx="18" hasCustomPrompt="1"/>
          </p:nvPr>
        </p:nvSpPr>
        <p:spPr>
          <a:xfrm>
            <a:off x="457140" y="2139696"/>
            <a:ext cx="5485686" cy="457200"/>
          </a:xfrm>
          <a:prstGeom prst="rect">
            <a:avLst/>
          </a:prstGeom>
        </p:spPr>
        <p:txBody>
          <a:bodyPr lIns="0" tIns="0" rIns="0" bIns="0"/>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Our research and analysis indicates a strong opportunity for the subject property if developed into a 115-unit single family home neighborhood as proposed.</a:t>
            </a:r>
          </a:p>
        </p:txBody>
      </p:sp>
      <p:sp>
        <p:nvSpPr>
          <p:cNvPr id="15" name="Text Placeholder 10">
            <a:extLst>
              <a:ext uri="{FF2B5EF4-FFF2-40B4-BE49-F238E27FC236}">
                <a16:creationId xmlns:a16="http://schemas.microsoft.com/office/drawing/2014/main" id="{C8BF6227-07DF-0541-828E-91001A70B81F}"/>
              </a:ext>
            </a:extLst>
          </p:cNvPr>
          <p:cNvSpPr>
            <a:spLocks noGrp="1"/>
          </p:cNvSpPr>
          <p:nvPr>
            <p:ph type="body" sz="quarter" idx="16" hasCustomPrompt="1"/>
          </p:nvPr>
        </p:nvSpPr>
        <p:spPr>
          <a:xfrm>
            <a:off x="470744" y="2974758"/>
            <a:ext cx="5485686" cy="3246508"/>
          </a:xfrm>
          <a:prstGeom prst="rect">
            <a:avLst/>
          </a:prstGeom>
        </p:spPr>
        <p:txBody>
          <a:bodyPr lIns="0" tIns="0" rIns="0" bIns="0"/>
          <a:lstStyle>
            <a:lvl1pPr marL="159988" indent="-159988">
              <a:lnSpc>
                <a:spcPts val="1400"/>
              </a:lnSpc>
              <a:spcBef>
                <a:spcPts val="0"/>
              </a:spcBef>
              <a:spcAft>
                <a:spcPts val="600"/>
              </a:spcAft>
              <a:buClr>
                <a:srgbClr val="00AB8C"/>
              </a:buClr>
              <a:buSzPct val="90000"/>
              <a:buFontTx/>
              <a:buBlip>
                <a:blip r:embed="rId3">
                  <a:extLst>
                    <a:ext uri="{96DAC541-7B7A-43D3-8B79-37D633B846F1}">
                      <asvg:svgBlip xmlns:asvg="http://schemas.microsoft.com/office/drawing/2016/SVG/main" r:embed="rId4"/>
                    </a:ext>
                  </a:extLst>
                </a:blip>
              </a:buBlip>
              <a:defRPr sz="1050" b="0" i="0">
                <a:latin typeface="+mn-lt"/>
              </a:defRPr>
            </a:lvl1pPr>
            <a:lvl2pPr>
              <a:buNone/>
              <a:defRPr/>
            </a:lvl2pPr>
            <a:lvl3pPr>
              <a:buNone/>
              <a:defRPr/>
            </a:lvl3pPr>
            <a:lvl4pPr>
              <a:buNone/>
              <a:defRPr/>
            </a:lvl4pPr>
            <a:lvl5pPr>
              <a:buNone/>
              <a:defRPr/>
            </a:lvl5pPr>
          </a:lstStyle>
          <a:p>
            <a:pPr lvl="0"/>
            <a:r>
              <a:rPr lang="en-US" dirty="0"/>
              <a:t>Strong demand for new homes in Canyon County and throughout the Boise MSA, as evidenced by ultra-low inventory (see the following page) and rapidly rising prices.</a:t>
            </a:r>
          </a:p>
          <a:p>
            <a:pPr lvl="0"/>
            <a:r>
              <a:rPr lang="en-US" dirty="0"/>
              <a:t>Solid demand for new homes in the Subject’s immediate area, as evidenced by the numerous active and recently sold out new neighborhoods nearby.</a:t>
            </a:r>
          </a:p>
          <a:p>
            <a:pPr lvl="0"/>
            <a:r>
              <a:rPr lang="en-US" dirty="0"/>
              <a:t>Hayden Homes’ position as one of the top home builders in Canyon County and the greater Boise market.</a:t>
            </a:r>
          </a:p>
          <a:p>
            <a:pPr lvl="0"/>
            <a:r>
              <a:rPr lang="en-US" dirty="0"/>
              <a:t>Strong local economic conditions, in spite of the ongoing COVID-19 pandemic (nearly 90% of jobs lost during the earlier part of this year have been regained, and unemployment is already back to an ultra-low 4%).</a:t>
            </a:r>
          </a:p>
          <a:p>
            <a:pPr lvl="0"/>
            <a:r>
              <a:rPr lang="en-US" dirty="0"/>
              <a:t>The Subject’s proposed price point in the mid $200,000s, which is at the lower end of the new home price spectrum for the MSA.</a:t>
            </a:r>
          </a:p>
        </p:txBody>
      </p:sp>
      <p:sp>
        <p:nvSpPr>
          <p:cNvPr id="17" name="Text Placeholder 10">
            <a:extLst>
              <a:ext uri="{FF2B5EF4-FFF2-40B4-BE49-F238E27FC236}">
                <a16:creationId xmlns:a16="http://schemas.microsoft.com/office/drawing/2014/main" id="{49C6732E-5569-0748-9D8B-5CA07113E625}"/>
              </a:ext>
            </a:extLst>
          </p:cNvPr>
          <p:cNvSpPr>
            <a:spLocks noGrp="1"/>
          </p:cNvSpPr>
          <p:nvPr>
            <p:ph type="body" sz="quarter" idx="19" hasCustomPrompt="1"/>
          </p:nvPr>
        </p:nvSpPr>
        <p:spPr>
          <a:xfrm>
            <a:off x="6218455" y="2274167"/>
            <a:ext cx="5348544" cy="394595"/>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Locally-driven demand and demand from out of state (particularly California) is fueling an otherwise growing “fire” of opportunity that will likely continue through the foreseeable future.</a:t>
            </a:r>
          </a:p>
        </p:txBody>
      </p:sp>
      <p:sp>
        <p:nvSpPr>
          <p:cNvPr id="18" name="Text Placeholder 10">
            <a:extLst>
              <a:ext uri="{FF2B5EF4-FFF2-40B4-BE49-F238E27FC236}">
                <a16:creationId xmlns:a16="http://schemas.microsoft.com/office/drawing/2014/main" id="{1C55D129-0395-9944-81BE-6B0758B9C408}"/>
              </a:ext>
            </a:extLst>
          </p:cNvPr>
          <p:cNvSpPr>
            <a:spLocks noGrp="1"/>
          </p:cNvSpPr>
          <p:nvPr>
            <p:ph type="body" sz="quarter" idx="20" hasCustomPrompt="1"/>
          </p:nvPr>
        </p:nvSpPr>
        <p:spPr>
          <a:xfrm>
            <a:off x="6218455" y="1623328"/>
            <a:ext cx="5348544" cy="594360"/>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While there may be some small risk of the market slowing due to some unforeseen circumstance (or home prices getting out of reach of the local population), near-term risk appears to be very low.</a:t>
            </a:r>
          </a:p>
        </p:txBody>
      </p:sp>
      <p:sp>
        <p:nvSpPr>
          <p:cNvPr id="19" name="Text Placeholder 10">
            <a:extLst>
              <a:ext uri="{FF2B5EF4-FFF2-40B4-BE49-F238E27FC236}">
                <a16:creationId xmlns:a16="http://schemas.microsoft.com/office/drawing/2014/main" id="{EF0C154A-5F38-F542-A009-3D6A8137C7A8}"/>
              </a:ext>
            </a:extLst>
          </p:cNvPr>
          <p:cNvSpPr>
            <a:spLocks noGrp="1"/>
          </p:cNvSpPr>
          <p:nvPr>
            <p:ph type="body" sz="quarter" idx="21" hasCustomPrompt="1"/>
          </p:nvPr>
        </p:nvSpPr>
        <p:spPr>
          <a:xfrm>
            <a:off x="6218455" y="3454560"/>
            <a:ext cx="5348544" cy="804964"/>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In fact, it is similar to the sales rate achieved at nearby Heritage Meadows (also by Hayden Homes), which sold out in the first half of 2020. Given strong demand conditions today, it is possible that this rate will prove to be conservative, and the resulting 2.5-year sales timeframe will be shortened.</a:t>
            </a:r>
          </a:p>
        </p:txBody>
      </p:sp>
      <p:sp>
        <p:nvSpPr>
          <p:cNvPr id="20" name="Text Placeholder 10">
            <a:extLst>
              <a:ext uri="{FF2B5EF4-FFF2-40B4-BE49-F238E27FC236}">
                <a16:creationId xmlns:a16="http://schemas.microsoft.com/office/drawing/2014/main" id="{BE7B52A5-3BE2-624F-AB40-CC86A6A77225}"/>
              </a:ext>
            </a:extLst>
          </p:cNvPr>
          <p:cNvSpPr>
            <a:spLocks noGrp="1"/>
          </p:cNvSpPr>
          <p:nvPr>
            <p:ph type="body" sz="quarter" idx="22" hasCustomPrompt="1"/>
          </p:nvPr>
        </p:nvSpPr>
        <p:spPr>
          <a:xfrm>
            <a:off x="6218455" y="3013107"/>
            <a:ext cx="5348544" cy="394595"/>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targeted 4.0 sales per month at the Subject is supported by absorption rates being achieved in other new home subdivisions in the competitive market.</a:t>
            </a:r>
          </a:p>
        </p:txBody>
      </p:sp>
      <p:sp>
        <p:nvSpPr>
          <p:cNvPr id="21" name="Text Placeholder 10">
            <a:extLst>
              <a:ext uri="{FF2B5EF4-FFF2-40B4-BE49-F238E27FC236}">
                <a16:creationId xmlns:a16="http://schemas.microsoft.com/office/drawing/2014/main" id="{20397285-3D1A-0B40-A5FB-F99507F2E775}"/>
              </a:ext>
            </a:extLst>
          </p:cNvPr>
          <p:cNvSpPr>
            <a:spLocks noGrp="1"/>
          </p:cNvSpPr>
          <p:nvPr>
            <p:ph type="body" sz="quarter" idx="23" hasCustomPrompt="1"/>
          </p:nvPr>
        </p:nvSpPr>
        <p:spPr>
          <a:xfrm>
            <a:off x="6218455" y="4846082"/>
            <a:ext cx="5348544" cy="1215333"/>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Both household types will appreciate the value offered relative to more expensive areas of the market, and older buyers will appreciate the fact that more than half of the Subject units will have single-level floorplans.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a:t>
            </a:r>
          </a:p>
        </p:txBody>
      </p:sp>
      <p:sp>
        <p:nvSpPr>
          <p:cNvPr id="22" name="Text Placeholder 10">
            <a:extLst>
              <a:ext uri="{FF2B5EF4-FFF2-40B4-BE49-F238E27FC236}">
                <a16:creationId xmlns:a16="http://schemas.microsoft.com/office/drawing/2014/main" id="{45C2747F-ADF3-8C49-8C5D-775DADB96F66}"/>
              </a:ext>
            </a:extLst>
          </p:cNvPr>
          <p:cNvSpPr>
            <a:spLocks noGrp="1"/>
          </p:cNvSpPr>
          <p:nvPr>
            <p:ph type="body" sz="quarter" idx="24" hasCustomPrompt="1"/>
          </p:nvPr>
        </p:nvSpPr>
        <p:spPr>
          <a:xfrm>
            <a:off x="6218455" y="4404630"/>
            <a:ext cx="5348544" cy="394595"/>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We anticipate that the Subject Property will attract a mix of both family and empty nester/retiree buyers.</a:t>
            </a:r>
          </a:p>
        </p:txBody>
      </p:sp>
    </p:spTree>
    <p:extLst>
      <p:ext uri="{BB962C8B-B14F-4D97-AF65-F5344CB8AC3E}">
        <p14:creationId xmlns:p14="http://schemas.microsoft.com/office/powerpoint/2010/main" val="39753948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ummary_3_Column">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59D5B15-B1CB-1441-A73C-43CAAF218427}"/>
              </a:ext>
            </a:extLst>
          </p:cNvPr>
          <p:cNvPicPr>
            <a:picLocks noChangeAspect="1"/>
          </p:cNvPicPr>
          <p:nvPr userDrawn="1"/>
        </p:nvPicPr>
        <p:blipFill>
          <a:blip r:embed="rId2"/>
          <a:stretch>
            <a:fillRect/>
          </a:stretch>
        </p:blipFill>
        <p:spPr>
          <a:xfrm>
            <a:off x="1587"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39" y="1623328"/>
            <a:ext cx="3657124" cy="502920"/>
          </a:xfrm>
          <a:prstGeom prst="rect">
            <a:avLst/>
          </a:prstGeom>
        </p:spPr>
        <p:txBody>
          <a:bodyPr lIns="0" tIns="0" rIns="0" bIns="0"/>
          <a:lstStyle>
            <a:lvl1pPr marL="0" indent="0">
              <a:lnSpc>
                <a:spcPts val="155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FOLLOWING PARAGRAPHS OUTLINE THE KEY FINDINGS FROM OUR RESEARCH.</a:t>
            </a:r>
          </a:p>
        </p:txBody>
      </p:sp>
      <p:sp>
        <p:nvSpPr>
          <p:cNvPr id="12" name="Text Placeholder 10">
            <a:extLst>
              <a:ext uri="{FF2B5EF4-FFF2-40B4-BE49-F238E27FC236}">
                <a16:creationId xmlns:a16="http://schemas.microsoft.com/office/drawing/2014/main" id="{46F69B64-55CB-6048-929A-0E79F7C54E92}"/>
              </a:ext>
            </a:extLst>
          </p:cNvPr>
          <p:cNvSpPr>
            <a:spLocks noGrp="1"/>
          </p:cNvSpPr>
          <p:nvPr>
            <p:ph type="body" sz="quarter" idx="14" hasCustomPrompt="1"/>
          </p:nvPr>
        </p:nvSpPr>
        <p:spPr>
          <a:xfrm>
            <a:off x="457139" y="2793322"/>
            <a:ext cx="3657124" cy="22860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This is based on several factors, including:</a:t>
            </a:r>
          </a:p>
        </p:txBody>
      </p:sp>
      <p:sp>
        <p:nvSpPr>
          <p:cNvPr id="13" name="Text Placeholder 10">
            <a:extLst>
              <a:ext uri="{FF2B5EF4-FFF2-40B4-BE49-F238E27FC236}">
                <a16:creationId xmlns:a16="http://schemas.microsoft.com/office/drawing/2014/main" id="{5F414E75-9968-A948-A600-C0047CA0435E}"/>
              </a:ext>
            </a:extLst>
          </p:cNvPr>
          <p:cNvSpPr>
            <a:spLocks noGrp="1"/>
          </p:cNvSpPr>
          <p:nvPr>
            <p:ph type="body" sz="quarter" idx="18" hasCustomPrompt="1"/>
          </p:nvPr>
        </p:nvSpPr>
        <p:spPr>
          <a:xfrm>
            <a:off x="457140" y="2157984"/>
            <a:ext cx="3657124" cy="594360"/>
          </a:xfrm>
          <a:prstGeom prst="rect">
            <a:avLst/>
          </a:prstGeom>
        </p:spPr>
        <p:txBody>
          <a:bodyPr lIns="0" tIns="0" rIns="0" bIns="0"/>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Our research and analysis indicates a strong opportunity for the subject property if developed into a 115-unit single family home neighborhood as proposed.</a:t>
            </a:r>
          </a:p>
        </p:txBody>
      </p:sp>
      <p:sp>
        <p:nvSpPr>
          <p:cNvPr id="15" name="Text Placeholder 10">
            <a:extLst>
              <a:ext uri="{FF2B5EF4-FFF2-40B4-BE49-F238E27FC236}">
                <a16:creationId xmlns:a16="http://schemas.microsoft.com/office/drawing/2014/main" id="{C8BF6227-07DF-0541-828E-91001A70B81F}"/>
              </a:ext>
            </a:extLst>
          </p:cNvPr>
          <p:cNvSpPr>
            <a:spLocks noGrp="1"/>
          </p:cNvSpPr>
          <p:nvPr>
            <p:ph type="body" sz="quarter" idx="16" hasCustomPrompt="1"/>
          </p:nvPr>
        </p:nvSpPr>
        <p:spPr>
          <a:xfrm>
            <a:off x="470744" y="3079744"/>
            <a:ext cx="3657124" cy="3211329"/>
          </a:xfrm>
          <a:prstGeom prst="rect">
            <a:avLst/>
          </a:prstGeom>
        </p:spPr>
        <p:txBody>
          <a:bodyPr lIns="0" tIns="0" rIns="0" bIns="0"/>
          <a:lstStyle>
            <a:lvl1pPr marL="159988" indent="-159988">
              <a:lnSpc>
                <a:spcPts val="1400"/>
              </a:lnSpc>
              <a:spcBef>
                <a:spcPts val="0"/>
              </a:spcBef>
              <a:spcAft>
                <a:spcPts val="600"/>
              </a:spcAft>
              <a:buClr>
                <a:srgbClr val="00AB8C"/>
              </a:buClr>
              <a:buSzPct val="90000"/>
              <a:buFontTx/>
              <a:buBlip>
                <a:blip r:embed="rId3">
                  <a:extLst>
                    <a:ext uri="{96DAC541-7B7A-43D3-8B79-37D633B846F1}">
                      <asvg:svgBlip xmlns:asvg="http://schemas.microsoft.com/office/drawing/2016/SVG/main" r:embed="rId4"/>
                    </a:ext>
                  </a:extLst>
                </a:blip>
              </a:buBlip>
              <a:defRPr sz="1050" b="0" i="0">
                <a:latin typeface="+mn-lt"/>
              </a:defRPr>
            </a:lvl1pPr>
            <a:lvl2pPr>
              <a:buNone/>
              <a:defRPr/>
            </a:lvl2pPr>
            <a:lvl3pPr>
              <a:buNone/>
              <a:defRPr/>
            </a:lvl3pPr>
            <a:lvl4pPr>
              <a:buNone/>
              <a:defRPr/>
            </a:lvl4pPr>
            <a:lvl5pPr>
              <a:buNone/>
              <a:defRPr/>
            </a:lvl5pPr>
          </a:lstStyle>
          <a:p>
            <a:pPr lvl="0"/>
            <a:r>
              <a:rPr lang="en-US" dirty="0"/>
              <a:t>Strong demand for new homes in Canyon County and throughout the Boise MSA, as evidenced by ultra-low inventory (see the following page) and rapidly rising prices.</a:t>
            </a:r>
          </a:p>
          <a:p>
            <a:pPr lvl="0"/>
            <a:r>
              <a:rPr lang="en-US" dirty="0"/>
              <a:t>Solid demand for new homes in the Subject’s immediate area, as evidenced by the numerous active and recently sold out new neighborhoods nearby.</a:t>
            </a:r>
          </a:p>
          <a:p>
            <a:pPr lvl="0"/>
            <a:r>
              <a:rPr lang="en-US" dirty="0"/>
              <a:t>Hayden Homes’ position as one of the top home builders in Canyon County and the greater Boise market.</a:t>
            </a:r>
          </a:p>
          <a:p>
            <a:pPr lvl="0"/>
            <a:r>
              <a:rPr lang="en-US" dirty="0"/>
              <a:t>Strong local economic conditions, in spite of the ongoing COVID-19 pandemic (nearly 90% of jobs lost during the earlier part of this year have been regained, and unemployment is already back to an ultra-low 4%).</a:t>
            </a:r>
          </a:p>
          <a:p>
            <a:pPr lvl="0"/>
            <a:r>
              <a:rPr lang="en-US" dirty="0"/>
              <a:t>The Subject’s proposed price point in the mid $200,000s, which is at the lower end of the new home price spectrum for the MSA.</a:t>
            </a:r>
          </a:p>
        </p:txBody>
      </p:sp>
      <p:sp>
        <p:nvSpPr>
          <p:cNvPr id="17" name="Text Placeholder 10">
            <a:extLst>
              <a:ext uri="{FF2B5EF4-FFF2-40B4-BE49-F238E27FC236}">
                <a16:creationId xmlns:a16="http://schemas.microsoft.com/office/drawing/2014/main" id="{49C6732E-5569-0748-9D8B-5CA07113E625}"/>
              </a:ext>
            </a:extLst>
          </p:cNvPr>
          <p:cNvSpPr>
            <a:spLocks noGrp="1"/>
          </p:cNvSpPr>
          <p:nvPr>
            <p:ph type="body" sz="quarter" idx="19" hasCustomPrompt="1"/>
          </p:nvPr>
        </p:nvSpPr>
        <p:spPr>
          <a:xfrm>
            <a:off x="4297120" y="2495643"/>
            <a:ext cx="3565696" cy="804964"/>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Locally-driven demand and demand from out of state (particularly California) is fueling an otherwise growing “fire” of opportunity that will likely continue through the foreseeable future.</a:t>
            </a:r>
          </a:p>
        </p:txBody>
      </p:sp>
      <p:sp>
        <p:nvSpPr>
          <p:cNvPr id="18" name="Text Placeholder 10">
            <a:extLst>
              <a:ext uri="{FF2B5EF4-FFF2-40B4-BE49-F238E27FC236}">
                <a16:creationId xmlns:a16="http://schemas.microsoft.com/office/drawing/2014/main" id="{1C55D129-0395-9944-81BE-6B0758B9C408}"/>
              </a:ext>
            </a:extLst>
          </p:cNvPr>
          <p:cNvSpPr>
            <a:spLocks noGrp="1"/>
          </p:cNvSpPr>
          <p:nvPr>
            <p:ph type="body" sz="quarter" idx="20" hasCustomPrompt="1"/>
          </p:nvPr>
        </p:nvSpPr>
        <p:spPr>
          <a:xfrm>
            <a:off x="4297120" y="1623328"/>
            <a:ext cx="3565696" cy="804964"/>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While there may be some small risk of the market slowing due to some unforeseen circumstance (or home prices getting out of reach of the local population), near-term risk appears to be very low.</a:t>
            </a:r>
          </a:p>
        </p:txBody>
      </p:sp>
      <p:sp>
        <p:nvSpPr>
          <p:cNvPr id="19" name="Text Placeholder 10">
            <a:extLst>
              <a:ext uri="{FF2B5EF4-FFF2-40B4-BE49-F238E27FC236}">
                <a16:creationId xmlns:a16="http://schemas.microsoft.com/office/drawing/2014/main" id="{EF0C154A-5F38-F542-A009-3D6A8137C7A8}"/>
              </a:ext>
            </a:extLst>
          </p:cNvPr>
          <p:cNvSpPr>
            <a:spLocks noGrp="1"/>
          </p:cNvSpPr>
          <p:nvPr>
            <p:ph type="body" sz="quarter" idx="21" hasCustomPrompt="1"/>
          </p:nvPr>
        </p:nvSpPr>
        <p:spPr>
          <a:xfrm>
            <a:off x="4297120" y="4143305"/>
            <a:ext cx="3565696" cy="1010148"/>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In fact, it is similar to the sales rate achieved at nearby Heritage Meadows (also by Hayden Homes), which sold out in the first half of 2020. Given strong demand conditions today, it is possible that this rate will prove to be conservative, and the resulting 2.5-year sales timeframe will be shortened.</a:t>
            </a:r>
          </a:p>
        </p:txBody>
      </p:sp>
      <p:sp>
        <p:nvSpPr>
          <p:cNvPr id="20" name="Text Placeholder 10">
            <a:extLst>
              <a:ext uri="{FF2B5EF4-FFF2-40B4-BE49-F238E27FC236}">
                <a16:creationId xmlns:a16="http://schemas.microsoft.com/office/drawing/2014/main" id="{BE7B52A5-3BE2-624F-AB40-CC86A6A77225}"/>
              </a:ext>
            </a:extLst>
          </p:cNvPr>
          <p:cNvSpPr>
            <a:spLocks noGrp="1"/>
          </p:cNvSpPr>
          <p:nvPr>
            <p:ph type="body" sz="quarter" idx="22" hasCustomPrompt="1"/>
          </p:nvPr>
        </p:nvSpPr>
        <p:spPr>
          <a:xfrm>
            <a:off x="4297120" y="3437087"/>
            <a:ext cx="3565696" cy="599780"/>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targeted 4.0 sales per month at the Subject is supported by absorption rates being achieved in other new home subdivisions in the competitive market.</a:t>
            </a:r>
          </a:p>
        </p:txBody>
      </p:sp>
      <p:sp>
        <p:nvSpPr>
          <p:cNvPr id="21" name="Text Placeholder 10">
            <a:extLst>
              <a:ext uri="{FF2B5EF4-FFF2-40B4-BE49-F238E27FC236}">
                <a16:creationId xmlns:a16="http://schemas.microsoft.com/office/drawing/2014/main" id="{20397285-3D1A-0B40-A5FB-F99507F2E775}"/>
              </a:ext>
            </a:extLst>
          </p:cNvPr>
          <p:cNvSpPr>
            <a:spLocks noGrp="1"/>
          </p:cNvSpPr>
          <p:nvPr>
            <p:ph type="body" sz="quarter" idx="23" hasCustomPrompt="1"/>
          </p:nvPr>
        </p:nvSpPr>
        <p:spPr>
          <a:xfrm>
            <a:off x="8111902" y="2113788"/>
            <a:ext cx="3657124" cy="3677545"/>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Both household types will appreciate the value offered relative to more expensive areas of the market, and older buyers will appreciate the fact that more than half of the Subject units will have single-level floorplans.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22" name="Text Placeholder 10">
            <a:extLst>
              <a:ext uri="{FF2B5EF4-FFF2-40B4-BE49-F238E27FC236}">
                <a16:creationId xmlns:a16="http://schemas.microsoft.com/office/drawing/2014/main" id="{45C2747F-ADF3-8C49-8C5D-775DADB96F66}"/>
              </a:ext>
            </a:extLst>
          </p:cNvPr>
          <p:cNvSpPr>
            <a:spLocks noGrp="1"/>
          </p:cNvSpPr>
          <p:nvPr>
            <p:ph type="body" sz="quarter" idx="24" hasCustomPrompt="1"/>
          </p:nvPr>
        </p:nvSpPr>
        <p:spPr>
          <a:xfrm>
            <a:off x="8111902" y="1623327"/>
            <a:ext cx="3657124" cy="394595"/>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We anticipate that the Subject Property will attract a mix of both family and empty nester/retiree buyers.</a:t>
            </a:r>
          </a:p>
        </p:txBody>
      </p:sp>
      <p:sp>
        <p:nvSpPr>
          <p:cNvPr id="26" name="Title 1">
            <a:extLst>
              <a:ext uri="{FF2B5EF4-FFF2-40B4-BE49-F238E27FC236}">
                <a16:creationId xmlns:a16="http://schemas.microsoft.com/office/drawing/2014/main" id="{FB3CD03F-0DF8-2948-8242-6347BCC3DBA5}"/>
              </a:ext>
            </a:extLst>
          </p:cNvPr>
          <p:cNvSpPr>
            <a:spLocks noGrp="1"/>
          </p:cNvSpPr>
          <p:nvPr>
            <p:ph type="title" hasCustomPrompt="1"/>
          </p:nvPr>
        </p:nvSpPr>
        <p:spPr>
          <a:xfrm>
            <a:off x="457140" y="914400"/>
            <a:ext cx="6857107" cy="594360"/>
          </a:xfrm>
          <a:prstGeom prst="rect">
            <a:avLst/>
          </a:prstGeom>
        </p:spPr>
        <p:txBody>
          <a:bodyPr lIns="0" tIns="0" rIns="0" bIns="0"/>
          <a:lstStyle>
            <a:lvl1pPr>
              <a:lnSpc>
                <a:spcPct val="100000"/>
              </a:lnSpc>
              <a:defRPr sz="2500"/>
            </a:lvl1pPr>
          </a:lstStyle>
          <a:p>
            <a:r>
              <a:rPr lang="en-US" dirty="0"/>
              <a:t>Summary of key conclusions</a:t>
            </a:r>
          </a:p>
        </p:txBody>
      </p:sp>
    </p:spTree>
    <p:extLst>
      <p:ext uri="{BB962C8B-B14F-4D97-AF65-F5344CB8AC3E}">
        <p14:creationId xmlns:p14="http://schemas.microsoft.com/office/powerpoint/2010/main" val="10907939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Quote_Photo">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32B38-9135-364A-A718-BF8B4ABCB5A8}"/>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8" name="Picture Placeholder 6">
            <a:extLst>
              <a:ext uri="{FF2B5EF4-FFF2-40B4-BE49-F238E27FC236}">
                <a16:creationId xmlns:a16="http://schemas.microsoft.com/office/drawing/2014/main" id="{099CAC88-8DB4-BE45-B6F5-274EB328AA4A}"/>
              </a:ext>
            </a:extLst>
          </p:cNvPr>
          <p:cNvSpPr>
            <a:spLocks noGrp="1"/>
          </p:cNvSpPr>
          <p:nvPr>
            <p:ph type="pic" sz="quarter" idx="17" hasCustomPrompt="1"/>
          </p:nvPr>
        </p:nvSpPr>
        <p:spPr>
          <a:xfrm>
            <a:off x="6125682" y="-1"/>
            <a:ext cx="6066318" cy="68580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3" name="Slide Number Placeholder 2">
            <a:extLst>
              <a:ext uri="{FF2B5EF4-FFF2-40B4-BE49-F238E27FC236}">
                <a16:creationId xmlns:a16="http://schemas.microsoft.com/office/drawing/2014/main" id="{C368D6D8-BF49-DD40-9F04-E7B502AC9DDB}"/>
              </a:ext>
            </a:extLst>
          </p:cNvPr>
          <p:cNvSpPr>
            <a:spLocks noGrp="1"/>
          </p:cNvSpPr>
          <p:nvPr>
            <p:ph type="sldNum" sz="quarter" idx="10"/>
          </p:nvPr>
        </p:nvSpPr>
        <p:spPr/>
        <p:txBody>
          <a:bodyPr/>
          <a:lstStyle/>
          <a:p>
            <a:fld id="{010974C9-39F3-3947-8B5D-BF1F533E6409}" type="slidenum">
              <a:rPr lang="en-US" smtClean="0"/>
              <a:pPr/>
              <a:t>‹#›</a:t>
            </a:fld>
            <a:endParaRPr lang="en-US" sz="800"/>
          </a:p>
        </p:txBody>
      </p:sp>
      <p:pic>
        <p:nvPicPr>
          <p:cNvPr id="10" name="Graphic 9">
            <a:extLst>
              <a:ext uri="{FF2B5EF4-FFF2-40B4-BE49-F238E27FC236}">
                <a16:creationId xmlns:a16="http://schemas.microsoft.com/office/drawing/2014/main" id="{DD739036-549D-9D48-9352-C63CE14BF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9995" y="772054"/>
            <a:ext cx="891424" cy="534924"/>
          </a:xfrm>
          <a:prstGeom prst="rect">
            <a:avLst/>
          </a:prstGeom>
        </p:spPr>
      </p:pic>
      <p:sp>
        <p:nvSpPr>
          <p:cNvPr id="13" name="Text Placeholder 12">
            <a:extLst>
              <a:ext uri="{FF2B5EF4-FFF2-40B4-BE49-F238E27FC236}">
                <a16:creationId xmlns:a16="http://schemas.microsoft.com/office/drawing/2014/main" id="{B76083A2-3245-6447-B137-95C25A8D0541}"/>
              </a:ext>
            </a:extLst>
          </p:cNvPr>
          <p:cNvSpPr>
            <a:spLocks noGrp="1"/>
          </p:cNvSpPr>
          <p:nvPr>
            <p:ph type="body" sz="quarter" idx="18" hasCustomPrompt="1"/>
          </p:nvPr>
        </p:nvSpPr>
        <p:spPr>
          <a:xfrm>
            <a:off x="959995" y="1680556"/>
            <a:ext cx="4571405" cy="3429000"/>
          </a:xfrm>
          <a:prstGeom prst="rect">
            <a:avLst/>
          </a:prstGeom>
        </p:spPr>
        <p:txBody>
          <a:bodyPr lIns="0" tIns="0" rIns="0" bIns="0"/>
          <a:lstStyle>
            <a:lvl1pPr marL="0" indent="0">
              <a:lnSpc>
                <a:spcPts val="4349"/>
              </a:lnSpc>
              <a:spcBef>
                <a:spcPts val="0"/>
              </a:spcBef>
              <a:buFontTx/>
              <a:buNone/>
              <a:defRPr sz="33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Quote - Building the future of homebuilding means leveraging emerging technology and big data to help our clients win.”</a:t>
            </a:r>
          </a:p>
        </p:txBody>
      </p:sp>
      <p:sp>
        <p:nvSpPr>
          <p:cNvPr id="14" name="Text Placeholder 10">
            <a:extLst>
              <a:ext uri="{FF2B5EF4-FFF2-40B4-BE49-F238E27FC236}">
                <a16:creationId xmlns:a16="http://schemas.microsoft.com/office/drawing/2014/main" id="{9068D02E-B69E-5440-BAFC-9B9624CFE9C2}"/>
              </a:ext>
            </a:extLst>
          </p:cNvPr>
          <p:cNvSpPr>
            <a:spLocks noGrp="1"/>
          </p:cNvSpPr>
          <p:nvPr>
            <p:ph type="body" sz="quarter" idx="15" hasCustomPrompt="1"/>
          </p:nvPr>
        </p:nvSpPr>
        <p:spPr>
          <a:xfrm>
            <a:off x="3710719" y="6461497"/>
            <a:ext cx="2285702" cy="137160"/>
          </a:xfrm>
          <a:prstGeom prst="rect">
            <a:avLst/>
          </a:prstGeom>
        </p:spPr>
        <p:txBody>
          <a:bodyPr lIns="0" tIns="0" rIns="0" bIns="0"/>
          <a:lstStyle>
            <a:lvl1pPr marL="0" indent="0">
              <a:lnSpc>
                <a:spcPct val="100000"/>
              </a:lnSpc>
              <a:spcBef>
                <a:spcPts val="0"/>
              </a:spcBef>
              <a:buNone/>
              <a:defRPr sz="800" b="0" i="1">
                <a:latin typeface="GT Walsheim Regular Oblique" panose="02000503040000090003" pitchFamily="2" charset="77"/>
              </a:defRPr>
            </a:lvl1pPr>
            <a:lvl2pPr>
              <a:buNone/>
              <a:defRPr/>
            </a:lvl2pPr>
            <a:lvl3pPr>
              <a:buNone/>
              <a:defRPr/>
            </a:lvl3pPr>
            <a:lvl4pPr>
              <a:buNone/>
              <a:defRPr/>
            </a:lvl4pPr>
            <a:lvl5pPr>
              <a:buNone/>
              <a:defRPr/>
            </a:lvl5pPr>
          </a:lstStyle>
          <a:p>
            <a:pPr lvl="0"/>
            <a:r>
              <a:rPr lang="en-US" dirty="0"/>
              <a:t>Captions GT </a:t>
            </a:r>
            <a:r>
              <a:rPr lang="en-US" dirty="0" err="1"/>
              <a:t>Walsheim</a:t>
            </a:r>
            <a:r>
              <a:rPr lang="en-US" dirty="0"/>
              <a:t> Regular Oblique 16pt</a:t>
            </a:r>
          </a:p>
        </p:txBody>
      </p:sp>
      <p:sp>
        <p:nvSpPr>
          <p:cNvPr id="12" name="Text Placeholder 10">
            <a:extLst>
              <a:ext uri="{FF2B5EF4-FFF2-40B4-BE49-F238E27FC236}">
                <a16:creationId xmlns:a16="http://schemas.microsoft.com/office/drawing/2014/main" id="{E13A886A-7F8B-964E-BB78-43DEA61B62BB}"/>
              </a:ext>
            </a:extLst>
          </p:cNvPr>
          <p:cNvSpPr>
            <a:spLocks noGrp="1"/>
          </p:cNvSpPr>
          <p:nvPr>
            <p:ph type="body" sz="quarter" idx="14" hasCustomPrompt="1"/>
          </p:nvPr>
        </p:nvSpPr>
        <p:spPr>
          <a:xfrm>
            <a:off x="959994" y="5449351"/>
            <a:ext cx="4571405" cy="18288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Description here please</a:t>
            </a:r>
          </a:p>
        </p:txBody>
      </p:sp>
      <p:sp>
        <p:nvSpPr>
          <p:cNvPr id="17" name="Text Placeholder 10">
            <a:extLst>
              <a:ext uri="{FF2B5EF4-FFF2-40B4-BE49-F238E27FC236}">
                <a16:creationId xmlns:a16="http://schemas.microsoft.com/office/drawing/2014/main" id="{B439656D-71A3-7E44-A3A2-E744D52FCCBA}"/>
              </a:ext>
            </a:extLst>
          </p:cNvPr>
          <p:cNvSpPr>
            <a:spLocks noGrp="1"/>
          </p:cNvSpPr>
          <p:nvPr>
            <p:ph type="body" sz="quarter" idx="19" hasCustomPrompt="1"/>
          </p:nvPr>
        </p:nvSpPr>
        <p:spPr>
          <a:xfrm>
            <a:off x="959994" y="5236214"/>
            <a:ext cx="4571405" cy="182880"/>
          </a:xfrm>
          <a:prstGeom prst="rect">
            <a:avLst/>
          </a:prstGeom>
        </p:spPr>
        <p:txBody>
          <a:bodyPr lIns="0" tIns="0" rIns="0" bIns="0"/>
          <a:lstStyle>
            <a:lvl1pPr marL="0" indent="0">
              <a:lnSpc>
                <a:spcPct val="100000"/>
              </a:lnSpc>
              <a:spcBef>
                <a:spcPts val="0"/>
              </a:spcBef>
              <a:spcAft>
                <a:spcPts val="600"/>
              </a:spcAft>
              <a:buFont typeface="+mj-lt"/>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Tree>
    <p:extLst>
      <p:ext uri="{BB962C8B-B14F-4D97-AF65-F5344CB8AC3E}">
        <p14:creationId xmlns:p14="http://schemas.microsoft.com/office/powerpoint/2010/main" val="16800999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5432B38-9135-364A-A718-BF8B4ABCB5A8}"/>
              </a:ext>
            </a:extLst>
          </p:cNvPr>
          <p:cNvPicPr>
            <a:picLocks noChangeAspect="1"/>
          </p:cNvPicPr>
          <p:nvPr userDrawn="1"/>
        </p:nvPicPr>
        <p:blipFill>
          <a:blip r:embed="rId2"/>
          <a:src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C368D6D8-BF49-DD40-9F04-E7B502AC9DDB}"/>
              </a:ext>
            </a:extLst>
          </p:cNvPr>
          <p:cNvSpPr>
            <a:spLocks noGrp="1"/>
          </p:cNvSpPr>
          <p:nvPr>
            <p:ph type="sldNum" sz="quarter" idx="10"/>
          </p:nvPr>
        </p:nvSpPr>
        <p:spPr/>
        <p:txBody>
          <a:bodyPr/>
          <a:lstStyle/>
          <a:p>
            <a:fld id="{010974C9-39F3-3947-8B5D-BF1F533E6409}" type="slidenum">
              <a:rPr lang="en-US" smtClean="0"/>
              <a:pPr/>
              <a:t>‹#›</a:t>
            </a:fld>
            <a:endParaRPr lang="en-US" sz="800"/>
          </a:p>
        </p:txBody>
      </p:sp>
      <p:pic>
        <p:nvPicPr>
          <p:cNvPr id="10" name="Graphic 9">
            <a:extLst>
              <a:ext uri="{FF2B5EF4-FFF2-40B4-BE49-F238E27FC236}">
                <a16:creationId xmlns:a16="http://schemas.microsoft.com/office/drawing/2014/main" id="{DD739036-549D-9D48-9352-C63CE14BF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9995" y="772054"/>
            <a:ext cx="891424" cy="534924"/>
          </a:xfrm>
          <a:prstGeom prst="rect">
            <a:avLst/>
          </a:prstGeom>
        </p:spPr>
      </p:pic>
      <p:sp>
        <p:nvSpPr>
          <p:cNvPr id="13" name="Text Placeholder 12">
            <a:extLst>
              <a:ext uri="{FF2B5EF4-FFF2-40B4-BE49-F238E27FC236}">
                <a16:creationId xmlns:a16="http://schemas.microsoft.com/office/drawing/2014/main" id="{B76083A2-3245-6447-B137-95C25A8D0541}"/>
              </a:ext>
            </a:extLst>
          </p:cNvPr>
          <p:cNvSpPr>
            <a:spLocks noGrp="1"/>
          </p:cNvSpPr>
          <p:nvPr>
            <p:ph type="body" sz="quarter" idx="18" hasCustomPrompt="1"/>
          </p:nvPr>
        </p:nvSpPr>
        <p:spPr>
          <a:xfrm>
            <a:off x="959996" y="1680556"/>
            <a:ext cx="6857107" cy="2208866"/>
          </a:xfrm>
          <a:prstGeom prst="rect">
            <a:avLst/>
          </a:prstGeom>
        </p:spPr>
        <p:txBody>
          <a:bodyPr lIns="0" tIns="0" rIns="0" bIns="0"/>
          <a:lstStyle>
            <a:lvl1pPr marL="0" indent="0">
              <a:lnSpc>
                <a:spcPct val="100000"/>
              </a:lnSpc>
              <a:spcBef>
                <a:spcPts val="0"/>
              </a:spcBef>
              <a:buFontTx/>
              <a:buNone/>
              <a:defRPr sz="33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Quote - Building the future of homebuilding means leveraging emerging technology and big data to help our clients win.”</a:t>
            </a:r>
          </a:p>
        </p:txBody>
      </p:sp>
      <p:sp>
        <p:nvSpPr>
          <p:cNvPr id="15" name="Text Placeholder 10">
            <a:extLst>
              <a:ext uri="{FF2B5EF4-FFF2-40B4-BE49-F238E27FC236}">
                <a16:creationId xmlns:a16="http://schemas.microsoft.com/office/drawing/2014/main" id="{A94D7126-FF10-694C-9393-4F9FBC29D34C}"/>
              </a:ext>
            </a:extLst>
          </p:cNvPr>
          <p:cNvSpPr>
            <a:spLocks noGrp="1"/>
          </p:cNvSpPr>
          <p:nvPr>
            <p:ph type="body" sz="quarter" idx="14" hasCustomPrompt="1"/>
          </p:nvPr>
        </p:nvSpPr>
        <p:spPr>
          <a:xfrm>
            <a:off x="959995" y="4195764"/>
            <a:ext cx="4571405" cy="18288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Description here please</a:t>
            </a:r>
          </a:p>
        </p:txBody>
      </p:sp>
      <p:sp>
        <p:nvSpPr>
          <p:cNvPr id="16" name="Text Placeholder 10">
            <a:extLst>
              <a:ext uri="{FF2B5EF4-FFF2-40B4-BE49-F238E27FC236}">
                <a16:creationId xmlns:a16="http://schemas.microsoft.com/office/drawing/2014/main" id="{57DDCBF1-D8C7-DD44-BF37-E042AF88F1A4}"/>
              </a:ext>
            </a:extLst>
          </p:cNvPr>
          <p:cNvSpPr>
            <a:spLocks noGrp="1"/>
          </p:cNvSpPr>
          <p:nvPr>
            <p:ph type="body" sz="quarter" idx="19" hasCustomPrompt="1"/>
          </p:nvPr>
        </p:nvSpPr>
        <p:spPr>
          <a:xfrm>
            <a:off x="959995" y="3982627"/>
            <a:ext cx="4571405" cy="182880"/>
          </a:xfrm>
          <a:prstGeom prst="rect">
            <a:avLst/>
          </a:prstGeom>
        </p:spPr>
        <p:txBody>
          <a:bodyPr lIns="0" tIns="0" rIns="0" bIns="0"/>
          <a:lstStyle>
            <a:lvl1pPr marL="0" indent="0">
              <a:lnSpc>
                <a:spcPct val="100000"/>
              </a:lnSpc>
              <a:spcBef>
                <a:spcPts val="0"/>
              </a:spcBef>
              <a:spcAft>
                <a:spcPts val="600"/>
              </a:spcAft>
              <a:buFont typeface="+mj-lt"/>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Tree>
    <p:extLst>
      <p:ext uri="{BB962C8B-B14F-4D97-AF65-F5344CB8AC3E}">
        <p14:creationId xmlns:p14="http://schemas.microsoft.com/office/powerpoint/2010/main" val="349825506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5256F7-6C69-554A-BA35-DAC1FCACA135}"/>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8" name="Text Placeholder 10">
            <a:extLst>
              <a:ext uri="{FF2B5EF4-FFF2-40B4-BE49-F238E27FC236}">
                <a16:creationId xmlns:a16="http://schemas.microsoft.com/office/drawing/2014/main" id="{4A50985C-610F-0D48-AD37-8E9D918EAD87}"/>
              </a:ext>
            </a:extLst>
          </p:cNvPr>
          <p:cNvSpPr>
            <a:spLocks noGrp="1"/>
          </p:cNvSpPr>
          <p:nvPr>
            <p:ph type="body" sz="quarter" idx="14" hasCustomPrompt="1"/>
          </p:nvPr>
        </p:nvSpPr>
        <p:spPr>
          <a:xfrm>
            <a:off x="457140" y="1508760"/>
            <a:ext cx="9599950" cy="793874"/>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Description here please</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6" name="Title 1">
            <a:extLst>
              <a:ext uri="{FF2B5EF4-FFF2-40B4-BE49-F238E27FC236}">
                <a16:creationId xmlns:a16="http://schemas.microsoft.com/office/drawing/2014/main" id="{3E2DC933-2578-674B-BDEB-690BDA359F2E}"/>
              </a:ext>
            </a:extLst>
          </p:cNvPr>
          <p:cNvSpPr>
            <a:spLocks noGrp="1"/>
          </p:cNvSpPr>
          <p:nvPr>
            <p:ph type="title" hasCustomPrompt="1"/>
          </p:nvPr>
        </p:nvSpPr>
        <p:spPr>
          <a:xfrm>
            <a:off x="457140" y="914400"/>
            <a:ext cx="9599950" cy="502920"/>
          </a:xfrm>
          <a:prstGeom prst="rect">
            <a:avLst/>
          </a:prstGeom>
        </p:spPr>
        <p:txBody>
          <a:bodyPr lIns="0" tIns="0" rIns="0" bIns="0"/>
          <a:lstStyle>
            <a:lvl1pPr>
              <a:lnSpc>
                <a:spcPct val="100000"/>
              </a:lnSpc>
              <a:defRPr sz="2500"/>
            </a:lvl1pPr>
          </a:lstStyle>
          <a:p>
            <a:r>
              <a:rPr lang="en-US" dirty="0"/>
              <a:t>Place a headline here</a:t>
            </a:r>
          </a:p>
        </p:txBody>
      </p:sp>
    </p:spTree>
    <p:extLst>
      <p:ext uri="{BB962C8B-B14F-4D97-AF65-F5344CB8AC3E}">
        <p14:creationId xmlns:p14="http://schemas.microsoft.com/office/powerpoint/2010/main" val="5097978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96" name="Picture 95">
            <a:extLst>
              <a:ext uri="{FF2B5EF4-FFF2-40B4-BE49-F238E27FC236}">
                <a16:creationId xmlns:a16="http://schemas.microsoft.com/office/drawing/2014/main" id="{17FB4AA4-E5BA-CF45-AB56-71516759822A}"/>
              </a:ext>
            </a:extLst>
          </p:cNvPr>
          <p:cNvPicPr>
            <a:picLocks noChangeAspect="1"/>
          </p:cNvPicPr>
          <p:nvPr userDrawn="1"/>
        </p:nvPicPr>
        <p:blipFill>
          <a:blip r:embed="rId2"/>
          <a:src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0" name="Title 1">
            <a:extLst>
              <a:ext uri="{FF2B5EF4-FFF2-40B4-BE49-F238E27FC236}">
                <a16:creationId xmlns:a16="http://schemas.microsoft.com/office/drawing/2014/main" id="{54B39F34-120A-6B46-AAEC-2CD2998B1F6E}"/>
              </a:ext>
            </a:extLst>
          </p:cNvPr>
          <p:cNvSpPr>
            <a:spLocks noGrp="1"/>
          </p:cNvSpPr>
          <p:nvPr>
            <p:ph type="title" hasCustomPrompt="1"/>
          </p:nvPr>
        </p:nvSpPr>
        <p:spPr>
          <a:xfrm>
            <a:off x="457140" y="914400"/>
            <a:ext cx="9599950" cy="548640"/>
          </a:xfrm>
          <a:prstGeom prst="rect">
            <a:avLst/>
          </a:prstGeom>
        </p:spPr>
        <p:txBody>
          <a:bodyPr lIns="0" tIns="0" rIns="0" bIns="0"/>
          <a:lstStyle>
            <a:lvl1pPr>
              <a:lnSpc>
                <a:spcPct val="100000"/>
              </a:lnSpc>
              <a:defRPr sz="2500"/>
            </a:lvl1pPr>
          </a:lstStyle>
          <a:p>
            <a:r>
              <a:rPr lang="en-US" dirty="0"/>
              <a:t>H2 headline Nib Regular 50pt</a:t>
            </a:r>
          </a:p>
        </p:txBody>
      </p:sp>
      <p:sp>
        <p:nvSpPr>
          <p:cNvPr id="11" name="Text Placeholder 10">
            <a:extLst>
              <a:ext uri="{FF2B5EF4-FFF2-40B4-BE49-F238E27FC236}">
                <a16:creationId xmlns:a16="http://schemas.microsoft.com/office/drawing/2014/main" id="{CB060B97-4295-BF40-89AF-147781C5484C}"/>
              </a:ext>
            </a:extLst>
          </p:cNvPr>
          <p:cNvSpPr>
            <a:spLocks noGrp="1"/>
          </p:cNvSpPr>
          <p:nvPr>
            <p:ph type="body" sz="quarter" idx="13" hasCustomPrompt="1"/>
          </p:nvPr>
        </p:nvSpPr>
        <p:spPr>
          <a:xfrm>
            <a:off x="457140" y="1490472"/>
            <a:ext cx="959995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 HERE</a:t>
            </a:r>
          </a:p>
        </p:txBody>
      </p:sp>
      <p:sp>
        <p:nvSpPr>
          <p:cNvPr id="20" name="Text Placeholder 19">
            <a:extLst>
              <a:ext uri="{FF2B5EF4-FFF2-40B4-BE49-F238E27FC236}">
                <a16:creationId xmlns:a16="http://schemas.microsoft.com/office/drawing/2014/main" id="{33B5776A-32AA-E149-9683-2306F99FB7FA}"/>
              </a:ext>
            </a:extLst>
          </p:cNvPr>
          <p:cNvSpPr>
            <a:spLocks noGrp="1"/>
          </p:cNvSpPr>
          <p:nvPr>
            <p:ph type="body" sz="quarter" idx="16" hasCustomPrompt="1"/>
          </p:nvPr>
        </p:nvSpPr>
        <p:spPr>
          <a:xfrm>
            <a:off x="687772" y="2703774"/>
            <a:ext cx="1925543" cy="365760"/>
          </a:xfrm>
          <a:prstGeom prst="rect">
            <a:avLst/>
          </a:prstGeom>
        </p:spPr>
        <p:txBody>
          <a:bodyPr lIns="0" tIns="0" rIns="0" bIns="0" anchor="ctr" anchorCtr="0"/>
          <a:lstStyle>
            <a:lvl1pPr marL="0" indent="-228554">
              <a:lnSpc>
                <a:spcPct val="100000"/>
              </a:lnSpc>
              <a:spcBef>
                <a:spcPts val="0"/>
              </a:spcBef>
              <a:buClr>
                <a:srgbClr val="F44607"/>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 – 20XX</a:t>
            </a:r>
          </a:p>
        </p:txBody>
      </p:sp>
      <p:sp>
        <p:nvSpPr>
          <p:cNvPr id="22" name="Text Placeholder 19">
            <a:extLst>
              <a:ext uri="{FF2B5EF4-FFF2-40B4-BE49-F238E27FC236}">
                <a16:creationId xmlns:a16="http://schemas.microsoft.com/office/drawing/2014/main" id="{A71B44BE-B80C-7C4C-B2C0-B1EF27FF3B4B}"/>
              </a:ext>
            </a:extLst>
          </p:cNvPr>
          <p:cNvSpPr>
            <a:spLocks noGrp="1"/>
          </p:cNvSpPr>
          <p:nvPr>
            <p:ph type="body" sz="quarter" idx="17" hasCustomPrompt="1"/>
          </p:nvPr>
        </p:nvSpPr>
        <p:spPr>
          <a:xfrm>
            <a:off x="687772" y="248029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24" name="Text Placeholder 19">
            <a:extLst>
              <a:ext uri="{FF2B5EF4-FFF2-40B4-BE49-F238E27FC236}">
                <a16:creationId xmlns:a16="http://schemas.microsoft.com/office/drawing/2014/main" id="{2A4F98E2-F399-5042-90A2-6D1D4C3190DA}"/>
              </a:ext>
            </a:extLst>
          </p:cNvPr>
          <p:cNvSpPr>
            <a:spLocks noGrp="1"/>
          </p:cNvSpPr>
          <p:nvPr>
            <p:ph type="body" sz="quarter" idx="18" hasCustomPrompt="1"/>
          </p:nvPr>
        </p:nvSpPr>
        <p:spPr>
          <a:xfrm>
            <a:off x="687772" y="309677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cxnSp>
        <p:nvCxnSpPr>
          <p:cNvPr id="33" name="Straight Connector 32">
            <a:extLst>
              <a:ext uri="{FF2B5EF4-FFF2-40B4-BE49-F238E27FC236}">
                <a16:creationId xmlns:a16="http://schemas.microsoft.com/office/drawing/2014/main" id="{96019E28-6DC0-1A47-82C5-3B873CE09438}"/>
              </a:ext>
            </a:extLst>
          </p:cNvPr>
          <p:cNvCxnSpPr>
            <a:cxnSpLocks/>
          </p:cNvCxnSpPr>
          <p:nvPr userDrawn="1"/>
        </p:nvCxnSpPr>
        <p:spPr>
          <a:xfrm>
            <a:off x="0" y="4193381"/>
            <a:ext cx="12192000" cy="0"/>
          </a:xfrm>
          <a:prstGeom prst="line">
            <a:avLst/>
          </a:prstGeom>
          <a:ln w="2540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45" name="Text Placeholder 19">
            <a:extLst>
              <a:ext uri="{FF2B5EF4-FFF2-40B4-BE49-F238E27FC236}">
                <a16:creationId xmlns:a16="http://schemas.microsoft.com/office/drawing/2014/main" id="{E156F3BF-7760-904F-BD1D-146BE59DF8EF}"/>
              </a:ext>
            </a:extLst>
          </p:cNvPr>
          <p:cNvSpPr>
            <a:spLocks noGrp="1"/>
          </p:cNvSpPr>
          <p:nvPr>
            <p:ph type="body" sz="quarter" idx="22" hasCustomPrompt="1"/>
          </p:nvPr>
        </p:nvSpPr>
        <p:spPr>
          <a:xfrm>
            <a:off x="3096539" y="2703774"/>
            <a:ext cx="1925543" cy="365760"/>
          </a:xfrm>
          <a:prstGeom prst="rect">
            <a:avLst/>
          </a:prstGeom>
        </p:spPr>
        <p:txBody>
          <a:bodyPr lIns="0" tIns="0" rIns="0" bIns="0" anchor="ctr" anchorCtr="0"/>
          <a:lstStyle>
            <a:lvl1pPr marL="0" indent="-228554">
              <a:lnSpc>
                <a:spcPct val="100000"/>
              </a:lnSpc>
              <a:spcBef>
                <a:spcPts val="0"/>
              </a:spcBef>
              <a:buClr>
                <a:schemeClr val="accent2"/>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a:t>
            </a:r>
          </a:p>
        </p:txBody>
      </p:sp>
      <p:sp>
        <p:nvSpPr>
          <p:cNvPr id="46" name="Text Placeholder 19">
            <a:extLst>
              <a:ext uri="{FF2B5EF4-FFF2-40B4-BE49-F238E27FC236}">
                <a16:creationId xmlns:a16="http://schemas.microsoft.com/office/drawing/2014/main" id="{19D4EBF1-4D8E-3F44-8D77-62E9E1558D05}"/>
              </a:ext>
            </a:extLst>
          </p:cNvPr>
          <p:cNvSpPr>
            <a:spLocks noGrp="1"/>
          </p:cNvSpPr>
          <p:nvPr>
            <p:ph type="body" sz="quarter" idx="23" hasCustomPrompt="1"/>
          </p:nvPr>
        </p:nvSpPr>
        <p:spPr>
          <a:xfrm>
            <a:off x="3096539" y="248029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47" name="Text Placeholder 19">
            <a:extLst>
              <a:ext uri="{FF2B5EF4-FFF2-40B4-BE49-F238E27FC236}">
                <a16:creationId xmlns:a16="http://schemas.microsoft.com/office/drawing/2014/main" id="{CA358666-7A1D-944C-B0B9-EC8D7033378B}"/>
              </a:ext>
            </a:extLst>
          </p:cNvPr>
          <p:cNvSpPr>
            <a:spLocks noGrp="1"/>
          </p:cNvSpPr>
          <p:nvPr>
            <p:ph type="body" sz="quarter" idx="24" hasCustomPrompt="1"/>
          </p:nvPr>
        </p:nvSpPr>
        <p:spPr>
          <a:xfrm>
            <a:off x="3096539" y="309677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50" name="Text Placeholder 19">
            <a:extLst>
              <a:ext uri="{FF2B5EF4-FFF2-40B4-BE49-F238E27FC236}">
                <a16:creationId xmlns:a16="http://schemas.microsoft.com/office/drawing/2014/main" id="{75BE5BF7-8E40-3A4B-9008-F59B55AB0493}"/>
              </a:ext>
            </a:extLst>
          </p:cNvPr>
          <p:cNvSpPr>
            <a:spLocks noGrp="1"/>
          </p:cNvSpPr>
          <p:nvPr>
            <p:ph type="body" sz="quarter" idx="25" hasCustomPrompt="1"/>
          </p:nvPr>
        </p:nvSpPr>
        <p:spPr>
          <a:xfrm>
            <a:off x="5511765" y="2703774"/>
            <a:ext cx="1925543" cy="365760"/>
          </a:xfrm>
          <a:prstGeom prst="rect">
            <a:avLst/>
          </a:prstGeom>
        </p:spPr>
        <p:txBody>
          <a:bodyPr lIns="0" tIns="0" rIns="0" bIns="0" anchor="ctr" anchorCtr="0"/>
          <a:lstStyle>
            <a:lvl1pPr marL="0" indent="-228554">
              <a:lnSpc>
                <a:spcPct val="100000"/>
              </a:lnSpc>
              <a:spcBef>
                <a:spcPts val="0"/>
              </a:spcBef>
              <a:buClr>
                <a:schemeClr val="accent5"/>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 – 20XX</a:t>
            </a:r>
          </a:p>
        </p:txBody>
      </p:sp>
      <p:sp>
        <p:nvSpPr>
          <p:cNvPr id="51" name="Text Placeholder 19">
            <a:extLst>
              <a:ext uri="{FF2B5EF4-FFF2-40B4-BE49-F238E27FC236}">
                <a16:creationId xmlns:a16="http://schemas.microsoft.com/office/drawing/2014/main" id="{2E1B72F4-8090-2F44-988E-88BB6C2F4EC6}"/>
              </a:ext>
            </a:extLst>
          </p:cNvPr>
          <p:cNvSpPr>
            <a:spLocks noGrp="1"/>
          </p:cNvSpPr>
          <p:nvPr>
            <p:ph type="body" sz="quarter" idx="26" hasCustomPrompt="1"/>
          </p:nvPr>
        </p:nvSpPr>
        <p:spPr>
          <a:xfrm>
            <a:off x="5511765" y="248029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52" name="Text Placeholder 19">
            <a:extLst>
              <a:ext uri="{FF2B5EF4-FFF2-40B4-BE49-F238E27FC236}">
                <a16:creationId xmlns:a16="http://schemas.microsoft.com/office/drawing/2014/main" id="{92040999-6579-5844-9277-D3A69E5D7268}"/>
              </a:ext>
            </a:extLst>
          </p:cNvPr>
          <p:cNvSpPr>
            <a:spLocks noGrp="1"/>
          </p:cNvSpPr>
          <p:nvPr>
            <p:ph type="body" sz="quarter" idx="27" hasCustomPrompt="1"/>
          </p:nvPr>
        </p:nvSpPr>
        <p:spPr>
          <a:xfrm>
            <a:off x="5511765" y="309677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54" name="Text Placeholder 19">
            <a:extLst>
              <a:ext uri="{FF2B5EF4-FFF2-40B4-BE49-F238E27FC236}">
                <a16:creationId xmlns:a16="http://schemas.microsoft.com/office/drawing/2014/main" id="{94412C0F-F6F4-9C4C-8B6B-5F288C48908C}"/>
              </a:ext>
            </a:extLst>
          </p:cNvPr>
          <p:cNvSpPr>
            <a:spLocks noGrp="1"/>
          </p:cNvSpPr>
          <p:nvPr>
            <p:ph type="body" sz="quarter" idx="28" hasCustomPrompt="1"/>
          </p:nvPr>
        </p:nvSpPr>
        <p:spPr>
          <a:xfrm>
            <a:off x="7919371" y="2703774"/>
            <a:ext cx="1925543" cy="365760"/>
          </a:xfrm>
          <a:prstGeom prst="rect">
            <a:avLst/>
          </a:prstGeom>
        </p:spPr>
        <p:txBody>
          <a:bodyPr lIns="0" tIns="0" rIns="0" bIns="0" anchor="ctr" anchorCtr="0"/>
          <a:lstStyle>
            <a:lvl1pPr marL="0" indent="-228554">
              <a:lnSpc>
                <a:spcPct val="100000"/>
              </a:lnSpc>
              <a:spcBef>
                <a:spcPts val="0"/>
              </a:spcBef>
              <a:buClrTx/>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a:t>
            </a:r>
          </a:p>
        </p:txBody>
      </p:sp>
      <p:sp>
        <p:nvSpPr>
          <p:cNvPr id="55" name="Text Placeholder 19">
            <a:extLst>
              <a:ext uri="{FF2B5EF4-FFF2-40B4-BE49-F238E27FC236}">
                <a16:creationId xmlns:a16="http://schemas.microsoft.com/office/drawing/2014/main" id="{750A7C67-B0DD-BF42-8032-756AD5B121B5}"/>
              </a:ext>
            </a:extLst>
          </p:cNvPr>
          <p:cNvSpPr>
            <a:spLocks noGrp="1"/>
          </p:cNvSpPr>
          <p:nvPr>
            <p:ph type="body" sz="quarter" idx="29" hasCustomPrompt="1"/>
          </p:nvPr>
        </p:nvSpPr>
        <p:spPr>
          <a:xfrm>
            <a:off x="7919371" y="248029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56" name="Text Placeholder 19">
            <a:extLst>
              <a:ext uri="{FF2B5EF4-FFF2-40B4-BE49-F238E27FC236}">
                <a16:creationId xmlns:a16="http://schemas.microsoft.com/office/drawing/2014/main" id="{9034A3C1-3589-664E-BFA7-1D81A4B4D06A}"/>
              </a:ext>
            </a:extLst>
          </p:cNvPr>
          <p:cNvSpPr>
            <a:spLocks noGrp="1"/>
          </p:cNvSpPr>
          <p:nvPr>
            <p:ph type="body" sz="quarter" idx="30" hasCustomPrompt="1"/>
          </p:nvPr>
        </p:nvSpPr>
        <p:spPr>
          <a:xfrm>
            <a:off x="7919371" y="309677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69" name="Text Placeholder 19">
            <a:extLst>
              <a:ext uri="{FF2B5EF4-FFF2-40B4-BE49-F238E27FC236}">
                <a16:creationId xmlns:a16="http://schemas.microsoft.com/office/drawing/2014/main" id="{3484AC69-26D8-184C-8833-0B7B37E3532A}"/>
              </a:ext>
            </a:extLst>
          </p:cNvPr>
          <p:cNvSpPr>
            <a:spLocks noGrp="1"/>
          </p:cNvSpPr>
          <p:nvPr>
            <p:ph type="body" sz="quarter" idx="31" hasCustomPrompt="1"/>
          </p:nvPr>
        </p:nvSpPr>
        <p:spPr>
          <a:xfrm>
            <a:off x="1853482" y="4784034"/>
            <a:ext cx="1999559" cy="365760"/>
          </a:xfrm>
          <a:prstGeom prst="rect">
            <a:avLst/>
          </a:prstGeom>
        </p:spPr>
        <p:txBody>
          <a:bodyPr lIns="0" tIns="0" rIns="0" bIns="0" anchor="ctr" anchorCtr="0"/>
          <a:lstStyle>
            <a:lvl1pPr marL="0" indent="-228554">
              <a:lnSpc>
                <a:spcPct val="100000"/>
              </a:lnSpc>
              <a:spcBef>
                <a:spcPts val="0"/>
              </a:spcBef>
              <a:buClr>
                <a:srgbClr val="F44607"/>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a:t>
            </a:r>
          </a:p>
        </p:txBody>
      </p:sp>
      <p:sp>
        <p:nvSpPr>
          <p:cNvPr id="70" name="Text Placeholder 19">
            <a:extLst>
              <a:ext uri="{FF2B5EF4-FFF2-40B4-BE49-F238E27FC236}">
                <a16:creationId xmlns:a16="http://schemas.microsoft.com/office/drawing/2014/main" id="{F8A8F012-C063-6A42-8EC5-07B702315588}"/>
              </a:ext>
            </a:extLst>
          </p:cNvPr>
          <p:cNvSpPr>
            <a:spLocks noGrp="1"/>
          </p:cNvSpPr>
          <p:nvPr>
            <p:ph type="body" sz="quarter" idx="32" hasCustomPrompt="1"/>
          </p:nvPr>
        </p:nvSpPr>
        <p:spPr>
          <a:xfrm>
            <a:off x="1853482" y="456055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71" name="Text Placeholder 19">
            <a:extLst>
              <a:ext uri="{FF2B5EF4-FFF2-40B4-BE49-F238E27FC236}">
                <a16:creationId xmlns:a16="http://schemas.microsoft.com/office/drawing/2014/main" id="{0BA727BA-EA3E-D34E-A9A1-91F8E65135BF}"/>
              </a:ext>
            </a:extLst>
          </p:cNvPr>
          <p:cNvSpPr>
            <a:spLocks noGrp="1"/>
          </p:cNvSpPr>
          <p:nvPr>
            <p:ph type="body" sz="quarter" idx="33" hasCustomPrompt="1"/>
          </p:nvPr>
        </p:nvSpPr>
        <p:spPr>
          <a:xfrm>
            <a:off x="1853482" y="517703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72" name="Text Placeholder 19">
            <a:extLst>
              <a:ext uri="{FF2B5EF4-FFF2-40B4-BE49-F238E27FC236}">
                <a16:creationId xmlns:a16="http://schemas.microsoft.com/office/drawing/2014/main" id="{F1561949-11FD-114E-AF46-F3638203F1B1}"/>
              </a:ext>
            </a:extLst>
          </p:cNvPr>
          <p:cNvSpPr>
            <a:spLocks noGrp="1"/>
          </p:cNvSpPr>
          <p:nvPr>
            <p:ph type="body" sz="quarter" idx="34" hasCustomPrompt="1"/>
          </p:nvPr>
        </p:nvSpPr>
        <p:spPr>
          <a:xfrm>
            <a:off x="4262250" y="4784034"/>
            <a:ext cx="1925543" cy="365760"/>
          </a:xfrm>
          <a:prstGeom prst="rect">
            <a:avLst/>
          </a:prstGeom>
        </p:spPr>
        <p:txBody>
          <a:bodyPr lIns="0" tIns="0" rIns="0" bIns="0" anchor="ctr" anchorCtr="0"/>
          <a:lstStyle>
            <a:lvl1pPr marL="0" indent="-228554">
              <a:lnSpc>
                <a:spcPct val="100000"/>
              </a:lnSpc>
              <a:spcBef>
                <a:spcPts val="0"/>
              </a:spcBef>
              <a:buClr>
                <a:schemeClr val="accent2"/>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 – 20XX</a:t>
            </a:r>
          </a:p>
        </p:txBody>
      </p:sp>
      <p:sp>
        <p:nvSpPr>
          <p:cNvPr id="73" name="Text Placeholder 19">
            <a:extLst>
              <a:ext uri="{FF2B5EF4-FFF2-40B4-BE49-F238E27FC236}">
                <a16:creationId xmlns:a16="http://schemas.microsoft.com/office/drawing/2014/main" id="{D7DFD58F-9460-1D41-9A78-43DCDF76A0BF}"/>
              </a:ext>
            </a:extLst>
          </p:cNvPr>
          <p:cNvSpPr>
            <a:spLocks noGrp="1"/>
          </p:cNvSpPr>
          <p:nvPr>
            <p:ph type="body" sz="quarter" idx="35" hasCustomPrompt="1"/>
          </p:nvPr>
        </p:nvSpPr>
        <p:spPr>
          <a:xfrm>
            <a:off x="4262250" y="456055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74" name="Text Placeholder 19">
            <a:extLst>
              <a:ext uri="{FF2B5EF4-FFF2-40B4-BE49-F238E27FC236}">
                <a16:creationId xmlns:a16="http://schemas.microsoft.com/office/drawing/2014/main" id="{ADAF9691-246E-9045-97C3-DB49D5A9625B}"/>
              </a:ext>
            </a:extLst>
          </p:cNvPr>
          <p:cNvSpPr>
            <a:spLocks noGrp="1"/>
          </p:cNvSpPr>
          <p:nvPr>
            <p:ph type="body" sz="quarter" idx="36" hasCustomPrompt="1"/>
          </p:nvPr>
        </p:nvSpPr>
        <p:spPr>
          <a:xfrm>
            <a:off x="4262250" y="517703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75" name="Text Placeholder 19">
            <a:extLst>
              <a:ext uri="{FF2B5EF4-FFF2-40B4-BE49-F238E27FC236}">
                <a16:creationId xmlns:a16="http://schemas.microsoft.com/office/drawing/2014/main" id="{5E0DCADD-D859-BD47-B702-875730BA8E18}"/>
              </a:ext>
            </a:extLst>
          </p:cNvPr>
          <p:cNvSpPr>
            <a:spLocks noGrp="1"/>
          </p:cNvSpPr>
          <p:nvPr>
            <p:ph type="body" sz="quarter" idx="37" hasCustomPrompt="1"/>
          </p:nvPr>
        </p:nvSpPr>
        <p:spPr>
          <a:xfrm>
            <a:off x="6677476" y="4784034"/>
            <a:ext cx="1925543" cy="365760"/>
          </a:xfrm>
          <a:prstGeom prst="rect">
            <a:avLst/>
          </a:prstGeom>
        </p:spPr>
        <p:txBody>
          <a:bodyPr lIns="0" tIns="0" rIns="0" bIns="0" anchor="ctr" anchorCtr="0"/>
          <a:lstStyle>
            <a:lvl1pPr marL="0" indent="-228554">
              <a:lnSpc>
                <a:spcPct val="100000"/>
              </a:lnSpc>
              <a:spcBef>
                <a:spcPts val="0"/>
              </a:spcBef>
              <a:buClr>
                <a:schemeClr val="accent5"/>
              </a:buClr>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a:t>
            </a:r>
          </a:p>
        </p:txBody>
      </p:sp>
      <p:sp>
        <p:nvSpPr>
          <p:cNvPr id="76" name="Text Placeholder 19">
            <a:extLst>
              <a:ext uri="{FF2B5EF4-FFF2-40B4-BE49-F238E27FC236}">
                <a16:creationId xmlns:a16="http://schemas.microsoft.com/office/drawing/2014/main" id="{D522DD3C-2FF0-1D4E-AE06-D3261B9672A2}"/>
              </a:ext>
            </a:extLst>
          </p:cNvPr>
          <p:cNvSpPr>
            <a:spLocks noGrp="1"/>
          </p:cNvSpPr>
          <p:nvPr>
            <p:ph type="body" sz="quarter" idx="38" hasCustomPrompt="1"/>
          </p:nvPr>
        </p:nvSpPr>
        <p:spPr>
          <a:xfrm>
            <a:off x="6677476" y="456055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77" name="Text Placeholder 19">
            <a:extLst>
              <a:ext uri="{FF2B5EF4-FFF2-40B4-BE49-F238E27FC236}">
                <a16:creationId xmlns:a16="http://schemas.microsoft.com/office/drawing/2014/main" id="{D93EFED9-E68C-C541-AEFA-13CD8E686007}"/>
              </a:ext>
            </a:extLst>
          </p:cNvPr>
          <p:cNvSpPr>
            <a:spLocks noGrp="1"/>
          </p:cNvSpPr>
          <p:nvPr>
            <p:ph type="body" sz="quarter" idx="39" hasCustomPrompt="1"/>
          </p:nvPr>
        </p:nvSpPr>
        <p:spPr>
          <a:xfrm>
            <a:off x="6677476" y="517703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
        <p:nvSpPr>
          <p:cNvPr id="78" name="Text Placeholder 19">
            <a:extLst>
              <a:ext uri="{FF2B5EF4-FFF2-40B4-BE49-F238E27FC236}">
                <a16:creationId xmlns:a16="http://schemas.microsoft.com/office/drawing/2014/main" id="{93BB7ADD-7C76-234A-A10D-CD300E6B4F81}"/>
              </a:ext>
            </a:extLst>
          </p:cNvPr>
          <p:cNvSpPr>
            <a:spLocks noGrp="1"/>
          </p:cNvSpPr>
          <p:nvPr>
            <p:ph type="body" sz="quarter" idx="40" hasCustomPrompt="1"/>
          </p:nvPr>
        </p:nvSpPr>
        <p:spPr>
          <a:xfrm>
            <a:off x="9085082" y="4784034"/>
            <a:ext cx="1925543" cy="365760"/>
          </a:xfrm>
          <a:prstGeom prst="rect">
            <a:avLst/>
          </a:prstGeom>
        </p:spPr>
        <p:txBody>
          <a:bodyPr lIns="0" tIns="0" rIns="0" bIns="0" anchor="ctr" anchorCtr="0"/>
          <a:lstStyle>
            <a:lvl1pPr marL="0" indent="-228554">
              <a:lnSpc>
                <a:spcPct val="100000"/>
              </a:lnSpc>
              <a:spcBef>
                <a:spcPts val="0"/>
              </a:spcBef>
              <a:buClrTx/>
              <a:buSzPct val="100000"/>
              <a:buFont typeface="Wingdings" pitchFamily="2" charset="2"/>
              <a:buNone/>
              <a:defRPr sz="1900">
                <a:latin typeface="+mj-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20XX – 20XX</a:t>
            </a:r>
          </a:p>
        </p:txBody>
      </p:sp>
      <p:sp>
        <p:nvSpPr>
          <p:cNvPr id="79" name="Text Placeholder 19">
            <a:extLst>
              <a:ext uri="{FF2B5EF4-FFF2-40B4-BE49-F238E27FC236}">
                <a16:creationId xmlns:a16="http://schemas.microsoft.com/office/drawing/2014/main" id="{527F7FE7-8CC5-D646-8DAE-1DD446C11C6C}"/>
              </a:ext>
            </a:extLst>
          </p:cNvPr>
          <p:cNvSpPr>
            <a:spLocks noGrp="1"/>
          </p:cNvSpPr>
          <p:nvPr>
            <p:ph type="body" sz="quarter" idx="41" hasCustomPrompt="1"/>
          </p:nvPr>
        </p:nvSpPr>
        <p:spPr>
          <a:xfrm>
            <a:off x="9085082" y="4560550"/>
            <a:ext cx="1925546" cy="205740"/>
          </a:xfrm>
          <a:prstGeom prst="rect">
            <a:avLst/>
          </a:prstGeom>
        </p:spPr>
        <p:txBody>
          <a:bodyPr lIns="0" tIns="0" rIns="0" bIns="0"/>
          <a:lstStyle>
            <a:lvl1pPr marL="0" indent="0">
              <a:lnSpc>
                <a:spcPct val="100000"/>
              </a:lnSpc>
              <a:spcBef>
                <a:spcPts val="0"/>
              </a:spcBef>
              <a:buNone/>
              <a:defRPr sz="800">
                <a:latin typeface="+mn-lt"/>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PLACE TIMELINE HEADING HERE PLEASE</a:t>
            </a:r>
          </a:p>
        </p:txBody>
      </p:sp>
      <p:sp>
        <p:nvSpPr>
          <p:cNvPr id="80" name="Text Placeholder 19">
            <a:extLst>
              <a:ext uri="{FF2B5EF4-FFF2-40B4-BE49-F238E27FC236}">
                <a16:creationId xmlns:a16="http://schemas.microsoft.com/office/drawing/2014/main" id="{9FADA41E-C858-9D4A-AD4B-027219161CA7}"/>
              </a:ext>
            </a:extLst>
          </p:cNvPr>
          <p:cNvSpPr>
            <a:spLocks noGrp="1"/>
          </p:cNvSpPr>
          <p:nvPr>
            <p:ph type="body" sz="quarter" idx="42" hasCustomPrompt="1"/>
          </p:nvPr>
        </p:nvSpPr>
        <p:spPr>
          <a:xfrm>
            <a:off x="9085082" y="5177034"/>
            <a:ext cx="1925543" cy="811138"/>
          </a:xfrm>
          <a:prstGeom prst="rect">
            <a:avLst/>
          </a:prstGeom>
        </p:spPr>
        <p:txBody>
          <a:bodyPr lIns="0" tIns="91440" rIns="0" bIns="0"/>
          <a:lstStyle>
            <a:lvl1pPr marL="0" indent="0">
              <a:lnSpc>
                <a:spcPts val="1100"/>
              </a:lnSpc>
              <a:spcBef>
                <a:spcPts val="0"/>
              </a:spcBef>
              <a:buNone/>
              <a:defRPr sz="800" b="0" i="0">
                <a:latin typeface="GT Walsheim Regular" panose="02000503030000020003" pitchFamily="2" charset="77"/>
              </a:defRPr>
            </a:lvl1pPr>
            <a:lvl2pPr indent="0">
              <a:buNone/>
              <a:defRPr>
                <a:latin typeface="+mj-lt"/>
              </a:defRPr>
            </a:lvl2pPr>
            <a:lvl3pPr indent="0">
              <a:buNone/>
              <a:defRPr>
                <a:latin typeface="+mj-lt"/>
              </a:defRPr>
            </a:lvl3pPr>
            <a:lvl4pPr indent="0">
              <a:buNone/>
              <a:defRPr>
                <a:latin typeface="+mj-lt"/>
              </a:defRPr>
            </a:lvl4pPr>
            <a:lvl5pPr indent="0">
              <a:buNone/>
              <a:defRPr>
                <a:latin typeface="+mj-lt"/>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hendrerit</a:t>
            </a:r>
            <a:r>
              <a:rPr lang="en-US" dirty="0"/>
              <a:t> in </a:t>
            </a:r>
            <a:r>
              <a:rPr lang="en-US" dirty="0" err="1"/>
              <a:t>vutate</a:t>
            </a:r>
            <a:r>
              <a:rPr lang="en-US" dirty="0"/>
              <a:t> </a:t>
            </a:r>
            <a:r>
              <a:rPr lang="en-US" dirty="0" err="1"/>
              <a:t>velit</a:t>
            </a:r>
            <a:r>
              <a:rPr lang="en-US" dirty="0"/>
              <a:t> </a:t>
            </a:r>
            <a:r>
              <a:rPr lang="en-US" dirty="0" err="1"/>
              <a:t>esse</a:t>
            </a:r>
            <a:r>
              <a:rPr lang="en-US" dirty="0"/>
              <a:t> </a:t>
            </a:r>
            <a:r>
              <a:rPr lang="en-US" dirty="0" err="1"/>
              <a:t>molestie</a:t>
            </a:r>
            <a:r>
              <a:rPr lang="en-US" dirty="0"/>
              <a:t>.</a:t>
            </a:r>
          </a:p>
        </p:txBody>
      </p:sp>
    </p:spTree>
    <p:extLst>
      <p:ext uri="{BB962C8B-B14F-4D97-AF65-F5344CB8AC3E}">
        <p14:creationId xmlns:p14="http://schemas.microsoft.com/office/powerpoint/2010/main" val="921189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Team_Photos">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FFE54C3E-9D98-FB48-8893-0CF21E3EFBF8}"/>
              </a:ext>
            </a:extLst>
          </p:cNvPr>
          <p:cNvPicPr>
            <a:picLocks noChangeAspect="1"/>
          </p:cNvPicPr>
          <p:nvPr userDrawn="1"/>
        </p:nvPicPr>
        <p:blipFill>
          <a:blip r:embed="rId2"/>
          <a:src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22" name="Title 1">
            <a:extLst>
              <a:ext uri="{FF2B5EF4-FFF2-40B4-BE49-F238E27FC236}">
                <a16:creationId xmlns:a16="http://schemas.microsoft.com/office/drawing/2014/main" id="{41383F0B-0EF2-4641-BC67-B4D9383FF97D}"/>
              </a:ext>
            </a:extLst>
          </p:cNvPr>
          <p:cNvSpPr>
            <a:spLocks noGrp="1"/>
          </p:cNvSpPr>
          <p:nvPr>
            <p:ph type="title" hasCustomPrompt="1"/>
          </p:nvPr>
        </p:nvSpPr>
        <p:spPr>
          <a:xfrm>
            <a:off x="457140" y="914400"/>
            <a:ext cx="9599950" cy="548640"/>
          </a:xfrm>
          <a:prstGeom prst="rect">
            <a:avLst/>
          </a:prstGeom>
        </p:spPr>
        <p:txBody>
          <a:bodyPr lIns="0" tIns="0" rIns="0" bIns="0"/>
          <a:lstStyle>
            <a:lvl1pPr>
              <a:lnSpc>
                <a:spcPct val="100000"/>
              </a:lnSpc>
              <a:defRPr sz="2500"/>
            </a:lvl1pPr>
          </a:lstStyle>
          <a:p>
            <a:r>
              <a:rPr lang="en-US" dirty="0"/>
              <a:t>H2 headline Nib Regular 50pt</a:t>
            </a:r>
          </a:p>
        </p:txBody>
      </p:sp>
      <p:sp>
        <p:nvSpPr>
          <p:cNvPr id="23" name="Text Placeholder 10">
            <a:extLst>
              <a:ext uri="{FF2B5EF4-FFF2-40B4-BE49-F238E27FC236}">
                <a16:creationId xmlns:a16="http://schemas.microsoft.com/office/drawing/2014/main" id="{D00496B6-7358-6740-B282-21C66B6E9491}"/>
              </a:ext>
            </a:extLst>
          </p:cNvPr>
          <p:cNvSpPr>
            <a:spLocks noGrp="1"/>
          </p:cNvSpPr>
          <p:nvPr>
            <p:ph type="body" sz="quarter" idx="13" hasCustomPrompt="1"/>
          </p:nvPr>
        </p:nvSpPr>
        <p:spPr>
          <a:xfrm>
            <a:off x="457140" y="1490472"/>
            <a:ext cx="959995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 HERE</a:t>
            </a:r>
          </a:p>
        </p:txBody>
      </p:sp>
      <p:sp>
        <p:nvSpPr>
          <p:cNvPr id="24" name="Picture Placeholder 6">
            <a:extLst>
              <a:ext uri="{FF2B5EF4-FFF2-40B4-BE49-F238E27FC236}">
                <a16:creationId xmlns:a16="http://schemas.microsoft.com/office/drawing/2014/main" id="{AA8B664F-494D-D045-890E-D57B5DD76C22}"/>
              </a:ext>
            </a:extLst>
          </p:cNvPr>
          <p:cNvSpPr>
            <a:spLocks noGrp="1"/>
          </p:cNvSpPr>
          <p:nvPr>
            <p:ph type="pic" sz="quarter" idx="17" hasCustomPrompt="1"/>
          </p:nvPr>
        </p:nvSpPr>
        <p:spPr>
          <a:xfrm>
            <a:off x="457140" y="2057400"/>
            <a:ext cx="2468559" cy="265176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30" name="Picture Placeholder 6">
            <a:extLst>
              <a:ext uri="{FF2B5EF4-FFF2-40B4-BE49-F238E27FC236}">
                <a16:creationId xmlns:a16="http://schemas.microsoft.com/office/drawing/2014/main" id="{D9C59B69-7F85-F542-B6D7-66A66B6AEE1E}"/>
              </a:ext>
            </a:extLst>
          </p:cNvPr>
          <p:cNvSpPr>
            <a:spLocks noGrp="1"/>
          </p:cNvSpPr>
          <p:nvPr>
            <p:ph type="pic" sz="quarter" idx="29" hasCustomPrompt="1"/>
          </p:nvPr>
        </p:nvSpPr>
        <p:spPr>
          <a:xfrm>
            <a:off x="9279951" y="2057400"/>
            <a:ext cx="2468559" cy="265176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32" name="Picture Placeholder 6">
            <a:extLst>
              <a:ext uri="{FF2B5EF4-FFF2-40B4-BE49-F238E27FC236}">
                <a16:creationId xmlns:a16="http://schemas.microsoft.com/office/drawing/2014/main" id="{1A748798-CFEA-664B-B508-1D2B7EF74E15}"/>
              </a:ext>
            </a:extLst>
          </p:cNvPr>
          <p:cNvSpPr>
            <a:spLocks noGrp="1"/>
          </p:cNvSpPr>
          <p:nvPr>
            <p:ph type="pic" sz="quarter" idx="30" hasCustomPrompt="1"/>
          </p:nvPr>
        </p:nvSpPr>
        <p:spPr>
          <a:xfrm>
            <a:off x="6339014" y="2057400"/>
            <a:ext cx="2468559" cy="265176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33" name="Picture Placeholder 6">
            <a:extLst>
              <a:ext uri="{FF2B5EF4-FFF2-40B4-BE49-F238E27FC236}">
                <a16:creationId xmlns:a16="http://schemas.microsoft.com/office/drawing/2014/main" id="{C87A58AD-D4C0-D949-B2CA-F7F7B63799A2}"/>
              </a:ext>
            </a:extLst>
          </p:cNvPr>
          <p:cNvSpPr>
            <a:spLocks noGrp="1"/>
          </p:cNvSpPr>
          <p:nvPr>
            <p:ph type="pic" sz="quarter" idx="31" hasCustomPrompt="1"/>
          </p:nvPr>
        </p:nvSpPr>
        <p:spPr>
          <a:xfrm>
            <a:off x="3398077" y="2057400"/>
            <a:ext cx="2468559" cy="265176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43" name="Text Placeholder 10">
            <a:extLst>
              <a:ext uri="{FF2B5EF4-FFF2-40B4-BE49-F238E27FC236}">
                <a16:creationId xmlns:a16="http://schemas.microsoft.com/office/drawing/2014/main" id="{89848E00-7646-C241-8278-99E54EF968D8}"/>
              </a:ext>
            </a:extLst>
          </p:cNvPr>
          <p:cNvSpPr>
            <a:spLocks noGrp="1"/>
          </p:cNvSpPr>
          <p:nvPr>
            <p:ph type="body" sz="quarter" idx="14" hasCustomPrompt="1"/>
          </p:nvPr>
        </p:nvSpPr>
        <p:spPr>
          <a:xfrm>
            <a:off x="457140" y="5123165"/>
            <a:ext cx="246855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47" name="Text Placeholder 10">
            <a:extLst>
              <a:ext uri="{FF2B5EF4-FFF2-40B4-BE49-F238E27FC236}">
                <a16:creationId xmlns:a16="http://schemas.microsoft.com/office/drawing/2014/main" id="{727DC66D-450E-D946-BA5E-0AB0DC978F44}"/>
              </a:ext>
            </a:extLst>
          </p:cNvPr>
          <p:cNvSpPr>
            <a:spLocks noGrp="1"/>
          </p:cNvSpPr>
          <p:nvPr>
            <p:ph type="body" sz="quarter" idx="19" hasCustomPrompt="1"/>
          </p:nvPr>
        </p:nvSpPr>
        <p:spPr>
          <a:xfrm>
            <a:off x="457140" y="4918853"/>
            <a:ext cx="2468559" cy="18288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
        <p:nvSpPr>
          <p:cNvPr id="53" name="Text Placeholder 10">
            <a:extLst>
              <a:ext uri="{FF2B5EF4-FFF2-40B4-BE49-F238E27FC236}">
                <a16:creationId xmlns:a16="http://schemas.microsoft.com/office/drawing/2014/main" id="{6E830B0A-DBC3-CF44-BAF8-4EEDB470189A}"/>
              </a:ext>
            </a:extLst>
          </p:cNvPr>
          <p:cNvSpPr>
            <a:spLocks noGrp="1"/>
          </p:cNvSpPr>
          <p:nvPr>
            <p:ph type="body" sz="quarter" idx="32" hasCustomPrompt="1"/>
          </p:nvPr>
        </p:nvSpPr>
        <p:spPr>
          <a:xfrm>
            <a:off x="3398077" y="5123165"/>
            <a:ext cx="246855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54" name="Text Placeholder 10">
            <a:extLst>
              <a:ext uri="{FF2B5EF4-FFF2-40B4-BE49-F238E27FC236}">
                <a16:creationId xmlns:a16="http://schemas.microsoft.com/office/drawing/2014/main" id="{3F0C81EE-035F-7240-823A-579A418A6AEB}"/>
              </a:ext>
            </a:extLst>
          </p:cNvPr>
          <p:cNvSpPr>
            <a:spLocks noGrp="1"/>
          </p:cNvSpPr>
          <p:nvPr>
            <p:ph type="body" sz="quarter" idx="33" hasCustomPrompt="1"/>
          </p:nvPr>
        </p:nvSpPr>
        <p:spPr>
          <a:xfrm>
            <a:off x="3398077" y="4918853"/>
            <a:ext cx="2468559" cy="18288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
        <p:nvSpPr>
          <p:cNvPr id="55" name="Text Placeholder 10">
            <a:extLst>
              <a:ext uri="{FF2B5EF4-FFF2-40B4-BE49-F238E27FC236}">
                <a16:creationId xmlns:a16="http://schemas.microsoft.com/office/drawing/2014/main" id="{9A2AFE26-E8B0-C243-AF58-3A65B3E766EA}"/>
              </a:ext>
            </a:extLst>
          </p:cNvPr>
          <p:cNvSpPr>
            <a:spLocks noGrp="1"/>
          </p:cNvSpPr>
          <p:nvPr>
            <p:ph type="body" sz="quarter" idx="34" hasCustomPrompt="1"/>
          </p:nvPr>
        </p:nvSpPr>
        <p:spPr>
          <a:xfrm>
            <a:off x="6339014" y="5123165"/>
            <a:ext cx="246855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56" name="Text Placeholder 10">
            <a:extLst>
              <a:ext uri="{FF2B5EF4-FFF2-40B4-BE49-F238E27FC236}">
                <a16:creationId xmlns:a16="http://schemas.microsoft.com/office/drawing/2014/main" id="{88F10DB4-D420-5B48-B68F-7EF7FD24C77C}"/>
              </a:ext>
            </a:extLst>
          </p:cNvPr>
          <p:cNvSpPr>
            <a:spLocks noGrp="1"/>
          </p:cNvSpPr>
          <p:nvPr>
            <p:ph type="body" sz="quarter" idx="35" hasCustomPrompt="1"/>
          </p:nvPr>
        </p:nvSpPr>
        <p:spPr>
          <a:xfrm>
            <a:off x="6339014" y="4918853"/>
            <a:ext cx="2468559" cy="18288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
        <p:nvSpPr>
          <p:cNvPr id="57" name="Text Placeholder 10">
            <a:extLst>
              <a:ext uri="{FF2B5EF4-FFF2-40B4-BE49-F238E27FC236}">
                <a16:creationId xmlns:a16="http://schemas.microsoft.com/office/drawing/2014/main" id="{ECFB365E-04D7-4F4A-A5D0-AC87BB91190E}"/>
              </a:ext>
            </a:extLst>
          </p:cNvPr>
          <p:cNvSpPr>
            <a:spLocks noGrp="1"/>
          </p:cNvSpPr>
          <p:nvPr>
            <p:ph type="body" sz="quarter" idx="36" hasCustomPrompt="1"/>
          </p:nvPr>
        </p:nvSpPr>
        <p:spPr>
          <a:xfrm>
            <a:off x="9279951" y="5123165"/>
            <a:ext cx="246855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58" name="Text Placeholder 10">
            <a:extLst>
              <a:ext uri="{FF2B5EF4-FFF2-40B4-BE49-F238E27FC236}">
                <a16:creationId xmlns:a16="http://schemas.microsoft.com/office/drawing/2014/main" id="{BA53CC7B-E30C-7746-842D-0CCB28958659}"/>
              </a:ext>
            </a:extLst>
          </p:cNvPr>
          <p:cNvSpPr>
            <a:spLocks noGrp="1"/>
          </p:cNvSpPr>
          <p:nvPr>
            <p:ph type="body" sz="quarter" idx="37" hasCustomPrompt="1"/>
          </p:nvPr>
        </p:nvSpPr>
        <p:spPr>
          <a:xfrm>
            <a:off x="9279951" y="4918853"/>
            <a:ext cx="2468559" cy="18288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Tree>
    <p:extLst>
      <p:ext uri="{BB962C8B-B14F-4D97-AF65-F5344CB8AC3E}">
        <p14:creationId xmlns:p14="http://schemas.microsoft.com/office/powerpoint/2010/main" val="21742858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8_Team_Photos">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2AF35648-E0F4-D345-BF2D-69F1137321C4}"/>
              </a:ext>
            </a:extLst>
          </p:cNvPr>
          <p:cNvPicPr>
            <a:picLocks noChangeAspect="1"/>
          </p:cNvPicPr>
          <p:nvPr userDrawn="1"/>
        </p:nvPicPr>
        <p:blipFill>
          <a:blip r:embed="rId2"/>
          <a:src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22" name="Title 1">
            <a:extLst>
              <a:ext uri="{FF2B5EF4-FFF2-40B4-BE49-F238E27FC236}">
                <a16:creationId xmlns:a16="http://schemas.microsoft.com/office/drawing/2014/main" id="{41383F0B-0EF2-4641-BC67-B4D9383FF97D}"/>
              </a:ext>
            </a:extLst>
          </p:cNvPr>
          <p:cNvSpPr>
            <a:spLocks noGrp="1"/>
          </p:cNvSpPr>
          <p:nvPr>
            <p:ph type="title" hasCustomPrompt="1"/>
          </p:nvPr>
        </p:nvSpPr>
        <p:spPr>
          <a:xfrm>
            <a:off x="457140" y="914400"/>
            <a:ext cx="9599950" cy="548640"/>
          </a:xfrm>
          <a:prstGeom prst="rect">
            <a:avLst/>
          </a:prstGeom>
        </p:spPr>
        <p:txBody>
          <a:bodyPr lIns="0" tIns="0" rIns="0" bIns="0"/>
          <a:lstStyle>
            <a:lvl1pPr>
              <a:lnSpc>
                <a:spcPct val="100000"/>
              </a:lnSpc>
              <a:defRPr sz="2500"/>
            </a:lvl1pPr>
          </a:lstStyle>
          <a:p>
            <a:r>
              <a:rPr lang="en-US" dirty="0"/>
              <a:t>H2 headline Nib Regular 50pt</a:t>
            </a:r>
          </a:p>
        </p:txBody>
      </p:sp>
      <p:sp>
        <p:nvSpPr>
          <p:cNvPr id="23" name="Text Placeholder 10">
            <a:extLst>
              <a:ext uri="{FF2B5EF4-FFF2-40B4-BE49-F238E27FC236}">
                <a16:creationId xmlns:a16="http://schemas.microsoft.com/office/drawing/2014/main" id="{D00496B6-7358-6740-B282-21C66B6E9491}"/>
              </a:ext>
            </a:extLst>
          </p:cNvPr>
          <p:cNvSpPr>
            <a:spLocks noGrp="1"/>
          </p:cNvSpPr>
          <p:nvPr>
            <p:ph type="body" sz="quarter" idx="13" hasCustomPrompt="1"/>
          </p:nvPr>
        </p:nvSpPr>
        <p:spPr>
          <a:xfrm>
            <a:off x="457140" y="1490472"/>
            <a:ext cx="959995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 HERE</a:t>
            </a:r>
          </a:p>
        </p:txBody>
      </p:sp>
      <p:sp>
        <p:nvSpPr>
          <p:cNvPr id="24" name="Picture Placeholder 6">
            <a:extLst>
              <a:ext uri="{FF2B5EF4-FFF2-40B4-BE49-F238E27FC236}">
                <a16:creationId xmlns:a16="http://schemas.microsoft.com/office/drawing/2014/main" id="{AA8B664F-494D-D045-890E-D57B5DD76C22}"/>
              </a:ext>
            </a:extLst>
          </p:cNvPr>
          <p:cNvSpPr>
            <a:spLocks noGrp="1"/>
          </p:cNvSpPr>
          <p:nvPr>
            <p:ph type="pic" sz="quarter" idx="17" hasCustomPrompt="1"/>
          </p:nvPr>
        </p:nvSpPr>
        <p:spPr>
          <a:xfrm>
            <a:off x="457140" y="2057400"/>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43" name="Text Placeholder 10">
            <a:extLst>
              <a:ext uri="{FF2B5EF4-FFF2-40B4-BE49-F238E27FC236}">
                <a16:creationId xmlns:a16="http://schemas.microsoft.com/office/drawing/2014/main" id="{89848E00-7646-C241-8278-99E54EF968D8}"/>
              </a:ext>
            </a:extLst>
          </p:cNvPr>
          <p:cNvSpPr>
            <a:spLocks noGrp="1"/>
          </p:cNvSpPr>
          <p:nvPr>
            <p:ph type="body" sz="quarter" idx="14" hasCustomPrompt="1"/>
          </p:nvPr>
        </p:nvSpPr>
        <p:spPr>
          <a:xfrm>
            <a:off x="1919990" y="2797507"/>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47" name="Text Placeholder 10">
            <a:extLst>
              <a:ext uri="{FF2B5EF4-FFF2-40B4-BE49-F238E27FC236}">
                <a16:creationId xmlns:a16="http://schemas.microsoft.com/office/drawing/2014/main" id="{727DC66D-450E-D946-BA5E-0AB0DC978F44}"/>
              </a:ext>
            </a:extLst>
          </p:cNvPr>
          <p:cNvSpPr>
            <a:spLocks noGrp="1"/>
          </p:cNvSpPr>
          <p:nvPr>
            <p:ph type="body" sz="quarter" idx="19" hasCustomPrompt="1"/>
          </p:nvPr>
        </p:nvSpPr>
        <p:spPr>
          <a:xfrm>
            <a:off x="1919990" y="2400299"/>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74" name="Picture Placeholder 6">
            <a:extLst>
              <a:ext uri="{FF2B5EF4-FFF2-40B4-BE49-F238E27FC236}">
                <a16:creationId xmlns:a16="http://schemas.microsoft.com/office/drawing/2014/main" id="{AACA213E-CC75-0241-94E9-BE6AC1F942B0}"/>
              </a:ext>
            </a:extLst>
          </p:cNvPr>
          <p:cNvSpPr>
            <a:spLocks noGrp="1"/>
          </p:cNvSpPr>
          <p:nvPr>
            <p:ph type="pic" sz="quarter" idx="29" hasCustomPrompt="1"/>
          </p:nvPr>
        </p:nvSpPr>
        <p:spPr>
          <a:xfrm>
            <a:off x="3278553" y="2057400"/>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75" name="Text Placeholder 10">
            <a:extLst>
              <a:ext uri="{FF2B5EF4-FFF2-40B4-BE49-F238E27FC236}">
                <a16:creationId xmlns:a16="http://schemas.microsoft.com/office/drawing/2014/main" id="{54B1C0A3-2DDC-4E40-81B3-BAE7B7412E2E}"/>
              </a:ext>
            </a:extLst>
          </p:cNvPr>
          <p:cNvSpPr>
            <a:spLocks noGrp="1"/>
          </p:cNvSpPr>
          <p:nvPr>
            <p:ph type="body" sz="quarter" idx="30" hasCustomPrompt="1"/>
          </p:nvPr>
        </p:nvSpPr>
        <p:spPr>
          <a:xfrm>
            <a:off x="4741403" y="2797507"/>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76" name="Text Placeholder 10">
            <a:extLst>
              <a:ext uri="{FF2B5EF4-FFF2-40B4-BE49-F238E27FC236}">
                <a16:creationId xmlns:a16="http://schemas.microsoft.com/office/drawing/2014/main" id="{22C10952-5D5C-E74F-A472-C6CDACF72DB2}"/>
              </a:ext>
            </a:extLst>
          </p:cNvPr>
          <p:cNvSpPr>
            <a:spLocks noGrp="1"/>
          </p:cNvSpPr>
          <p:nvPr>
            <p:ph type="body" sz="quarter" idx="31" hasCustomPrompt="1"/>
          </p:nvPr>
        </p:nvSpPr>
        <p:spPr>
          <a:xfrm>
            <a:off x="4741403" y="2400299"/>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77" name="Picture Placeholder 6">
            <a:extLst>
              <a:ext uri="{FF2B5EF4-FFF2-40B4-BE49-F238E27FC236}">
                <a16:creationId xmlns:a16="http://schemas.microsoft.com/office/drawing/2014/main" id="{B1E553F2-8954-DF4E-BB0E-82F527E9E172}"/>
              </a:ext>
            </a:extLst>
          </p:cNvPr>
          <p:cNvSpPr>
            <a:spLocks noGrp="1"/>
          </p:cNvSpPr>
          <p:nvPr>
            <p:ph type="pic" sz="quarter" idx="32" hasCustomPrompt="1"/>
          </p:nvPr>
        </p:nvSpPr>
        <p:spPr>
          <a:xfrm>
            <a:off x="6099966" y="2057400"/>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78" name="Text Placeholder 10">
            <a:extLst>
              <a:ext uri="{FF2B5EF4-FFF2-40B4-BE49-F238E27FC236}">
                <a16:creationId xmlns:a16="http://schemas.microsoft.com/office/drawing/2014/main" id="{CC922126-EEE0-AA49-98E9-DC06495CEC8F}"/>
              </a:ext>
            </a:extLst>
          </p:cNvPr>
          <p:cNvSpPr>
            <a:spLocks noGrp="1"/>
          </p:cNvSpPr>
          <p:nvPr>
            <p:ph type="body" sz="quarter" idx="33" hasCustomPrompt="1"/>
          </p:nvPr>
        </p:nvSpPr>
        <p:spPr>
          <a:xfrm>
            <a:off x="7562816" y="2797507"/>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79" name="Text Placeholder 10">
            <a:extLst>
              <a:ext uri="{FF2B5EF4-FFF2-40B4-BE49-F238E27FC236}">
                <a16:creationId xmlns:a16="http://schemas.microsoft.com/office/drawing/2014/main" id="{14A2C390-8FE2-C342-8E2A-AE4C4F256682}"/>
              </a:ext>
            </a:extLst>
          </p:cNvPr>
          <p:cNvSpPr>
            <a:spLocks noGrp="1"/>
          </p:cNvSpPr>
          <p:nvPr>
            <p:ph type="body" sz="quarter" idx="34" hasCustomPrompt="1"/>
          </p:nvPr>
        </p:nvSpPr>
        <p:spPr>
          <a:xfrm>
            <a:off x="7562816" y="2400299"/>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80" name="Picture Placeholder 6">
            <a:extLst>
              <a:ext uri="{FF2B5EF4-FFF2-40B4-BE49-F238E27FC236}">
                <a16:creationId xmlns:a16="http://schemas.microsoft.com/office/drawing/2014/main" id="{FFFAD7A5-01AE-934A-B9F2-8F3EB2FEAD36}"/>
              </a:ext>
            </a:extLst>
          </p:cNvPr>
          <p:cNvSpPr>
            <a:spLocks noGrp="1"/>
          </p:cNvSpPr>
          <p:nvPr>
            <p:ph type="pic" sz="quarter" idx="35" hasCustomPrompt="1"/>
          </p:nvPr>
        </p:nvSpPr>
        <p:spPr>
          <a:xfrm>
            <a:off x="8921379" y="2057400"/>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81" name="Text Placeholder 10">
            <a:extLst>
              <a:ext uri="{FF2B5EF4-FFF2-40B4-BE49-F238E27FC236}">
                <a16:creationId xmlns:a16="http://schemas.microsoft.com/office/drawing/2014/main" id="{BAC11EA6-BC28-034A-992C-E391085BF11C}"/>
              </a:ext>
            </a:extLst>
          </p:cNvPr>
          <p:cNvSpPr>
            <a:spLocks noGrp="1"/>
          </p:cNvSpPr>
          <p:nvPr>
            <p:ph type="body" sz="quarter" idx="36" hasCustomPrompt="1"/>
          </p:nvPr>
        </p:nvSpPr>
        <p:spPr>
          <a:xfrm>
            <a:off x="10384229" y="2797507"/>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82" name="Text Placeholder 10">
            <a:extLst>
              <a:ext uri="{FF2B5EF4-FFF2-40B4-BE49-F238E27FC236}">
                <a16:creationId xmlns:a16="http://schemas.microsoft.com/office/drawing/2014/main" id="{52C238A4-C590-7943-926D-0AEFAFBD445E}"/>
              </a:ext>
            </a:extLst>
          </p:cNvPr>
          <p:cNvSpPr>
            <a:spLocks noGrp="1"/>
          </p:cNvSpPr>
          <p:nvPr>
            <p:ph type="body" sz="quarter" idx="37" hasCustomPrompt="1"/>
          </p:nvPr>
        </p:nvSpPr>
        <p:spPr>
          <a:xfrm>
            <a:off x="10384229" y="2400299"/>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83" name="Picture Placeholder 6">
            <a:extLst>
              <a:ext uri="{FF2B5EF4-FFF2-40B4-BE49-F238E27FC236}">
                <a16:creationId xmlns:a16="http://schemas.microsoft.com/office/drawing/2014/main" id="{22CC2017-7DA5-3A49-A509-C605D956C35E}"/>
              </a:ext>
            </a:extLst>
          </p:cNvPr>
          <p:cNvSpPr>
            <a:spLocks noGrp="1"/>
          </p:cNvSpPr>
          <p:nvPr>
            <p:ph type="pic" sz="quarter" idx="38" hasCustomPrompt="1"/>
          </p:nvPr>
        </p:nvSpPr>
        <p:spPr>
          <a:xfrm>
            <a:off x="457140" y="4193388"/>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84" name="Text Placeholder 10">
            <a:extLst>
              <a:ext uri="{FF2B5EF4-FFF2-40B4-BE49-F238E27FC236}">
                <a16:creationId xmlns:a16="http://schemas.microsoft.com/office/drawing/2014/main" id="{AD7454E8-200F-5E42-AEE8-ABEE68C24600}"/>
              </a:ext>
            </a:extLst>
          </p:cNvPr>
          <p:cNvSpPr>
            <a:spLocks noGrp="1"/>
          </p:cNvSpPr>
          <p:nvPr>
            <p:ph type="body" sz="quarter" idx="39" hasCustomPrompt="1"/>
          </p:nvPr>
        </p:nvSpPr>
        <p:spPr>
          <a:xfrm>
            <a:off x="1919990" y="4933494"/>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85" name="Text Placeholder 10">
            <a:extLst>
              <a:ext uri="{FF2B5EF4-FFF2-40B4-BE49-F238E27FC236}">
                <a16:creationId xmlns:a16="http://schemas.microsoft.com/office/drawing/2014/main" id="{FB75A7D9-98F7-4A41-981E-13D346906AF5}"/>
              </a:ext>
            </a:extLst>
          </p:cNvPr>
          <p:cNvSpPr>
            <a:spLocks noGrp="1"/>
          </p:cNvSpPr>
          <p:nvPr>
            <p:ph type="body" sz="quarter" idx="40" hasCustomPrompt="1"/>
          </p:nvPr>
        </p:nvSpPr>
        <p:spPr>
          <a:xfrm>
            <a:off x="1919990" y="4536286"/>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86" name="Picture Placeholder 6">
            <a:extLst>
              <a:ext uri="{FF2B5EF4-FFF2-40B4-BE49-F238E27FC236}">
                <a16:creationId xmlns:a16="http://schemas.microsoft.com/office/drawing/2014/main" id="{B2559D1E-2B2A-DC48-B771-948507413740}"/>
              </a:ext>
            </a:extLst>
          </p:cNvPr>
          <p:cNvSpPr>
            <a:spLocks noGrp="1"/>
          </p:cNvSpPr>
          <p:nvPr>
            <p:ph type="pic" sz="quarter" idx="41" hasCustomPrompt="1"/>
          </p:nvPr>
        </p:nvSpPr>
        <p:spPr>
          <a:xfrm>
            <a:off x="3278553" y="4193388"/>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87" name="Text Placeholder 10">
            <a:extLst>
              <a:ext uri="{FF2B5EF4-FFF2-40B4-BE49-F238E27FC236}">
                <a16:creationId xmlns:a16="http://schemas.microsoft.com/office/drawing/2014/main" id="{E68CABBA-1CB3-F740-A1F6-11977BD68836}"/>
              </a:ext>
            </a:extLst>
          </p:cNvPr>
          <p:cNvSpPr>
            <a:spLocks noGrp="1"/>
          </p:cNvSpPr>
          <p:nvPr>
            <p:ph type="body" sz="quarter" idx="42" hasCustomPrompt="1"/>
          </p:nvPr>
        </p:nvSpPr>
        <p:spPr>
          <a:xfrm>
            <a:off x="4741403" y="4933494"/>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88" name="Text Placeholder 10">
            <a:extLst>
              <a:ext uri="{FF2B5EF4-FFF2-40B4-BE49-F238E27FC236}">
                <a16:creationId xmlns:a16="http://schemas.microsoft.com/office/drawing/2014/main" id="{20750EB2-D28C-D749-BAAD-62EDBA89BDFD}"/>
              </a:ext>
            </a:extLst>
          </p:cNvPr>
          <p:cNvSpPr>
            <a:spLocks noGrp="1"/>
          </p:cNvSpPr>
          <p:nvPr>
            <p:ph type="body" sz="quarter" idx="43" hasCustomPrompt="1"/>
          </p:nvPr>
        </p:nvSpPr>
        <p:spPr>
          <a:xfrm>
            <a:off x="4741403" y="4536286"/>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89" name="Picture Placeholder 6">
            <a:extLst>
              <a:ext uri="{FF2B5EF4-FFF2-40B4-BE49-F238E27FC236}">
                <a16:creationId xmlns:a16="http://schemas.microsoft.com/office/drawing/2014/main" id="{81CF9A67-1D62-544D-A844-411C141C39FC}"/>
              </a:ext>
            </a:extLst>
          </p:cNvPr>
          <p:cNvSpPr>
            <a:spLocks noGrp="1"/>
          </p:cNvSpPr>
          <p:nvPr>
            <p:ph type="pic" sz="quarter" idx="44" hasCustomPrompt="1"/>
          </p:nvPr>
        </p:nvSpPr>
        <p:spPr>
          <a:xfrm>
            <a:off x="6099966" y="4193388"/>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90" name="Text Placeholder 10">
            <a:extLst>
              <a:ext uri="{FF2B5EF4-FFF2-40B4-BE49-F238E27FC236}">
                <a16:creationId xmlns:a16="http://schemas.microsoft.com/office/drawing/2014/main" id="{507726F0-1D07-AD49-82C9-068E4EE3F3A3}"/>
              </a:ext>
            </a:extLst>
          </p:cNvPr>
          <p:cNvSpPr>
            <a:spLocks noGrp="1"/>
          </p:cNvSpPr>
          <p:nvPr>
            <p:ph type="body" sz="quarter" idx="45" hasCustomPrompt="1"/>
          </p:nvPr>
        </p:nvSpPr>
        <p:spPr>
          <a:xfrm>
            <a:off x="7562816" y="4933494"/>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91" name="Text Placeholder 10">
            <a:extLst>
              <a:ext uri="{FF2B5EF4-FFF2-40B4-BE49-F238E27FC236}">
                <a16:creationId xmlns:a16="http://schemas.microsoft.com/office/drawing/2014/main" id="{AB64FF52-56BF-E047-A7E4-D8101EB89412}"/>
              </a:ext>
            </a:extLst>
          </p:cNvPr>
          <p:cNvSpPr>
            <a:spLocks noGrp="1"/>
          </p:cNvSpPr>
          <p:nvPr>
            <p:ph type="body" sz="quarter" idx="46" hasCustomPrompt="1"/>
          </p:nvPr>
        </p:nvSpPr>
        <p:spPr>
          <a:xfrm>
            <a:off x="7562816" y="4536286"/>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
        <p:nvSpPr>
          <p:cNvPr id="92" name="Picture Placeholder 6">
            <a:extLst>
              <a:ext uri="{FF2B5EF4-FFF2-40B4-BE49-F238E27FC236}">
                <a16:creationId xmlns:a16="http://schemas.microsoft.com/office/drawing/2014/main" id="{80D76F05-7D55-F24A-AE8C-7B7A9719F0CF}"/>
              </a:ext>
            </a:extLst>
          </p:cNvPr>
          <p:cNvSpPr>
            <a:spLocks noGrp="1"/>
          </p:cNvSpPr>
          <p:nvPr>
            <p:ph type="pic" sz="quarter" idx="47" hasCustomPrompt="1"/>
          </p:nvPr>
        </p:nvSpPr>
        <p:spPr>
          <a:xfrm>
            <a:off x="8921379" y="4193388"/>
            <a:ext cx="1325707" cy="1417320"/>
          </a:xfrm>
          <a:prstGeom prst="rect">
            <a:avLst/>
          </a:prstGeom>
          <a:solidFill>
            <a:schemeClr val="bg1">
              <a:lumMod val="50000"/>
            </a:schemeClr>
          </a:solidFill>
          <a:ln w="31750">
            <a:noFill/>
          </a:ln>
        </p:spPr>
        <p:txBody>
          <a:bodyPr anchor="ctr"/>
          <a:lstStyle>
            <a:lvl1pPr marL="0" indent="0" algn="ctr">
              <a:buNone/>
              <a:defRPr>
                <a:solidFill>
                  <a:schemeClr val="bg1"/>
                </a:solidFill>
              </a:defRPr>
            </a:lvl1pPr>
          </a:lstStyle>
          <a:p>
            <a:r>
              <a:rPr lang="en-US" dirty="0"/>
              <a:t>Insert Picture Here</a:t>
            </a:r>
          </a:p>
        </p:txBody>
      </p:sp>
      <p:sp>
        <p:nvSpPr>
          <p:cNvPr id="93" name="Text Placeholder 10">
            <a:extLst>
              <a:ext uri="{FF2B5EF4-FFF2-40B4-BE49-F238E27FC236}">
                <a16:creationId xmlns:a16="http://schemas.microsoft.com/office/drawing/2014/main" id="{1D85AA7C-A645-7640-B571-B71D723A5F93}"/>
              </a:ext>
            </a:extLst>
          </p:cNvPr>
          <p:cNvSpPr>
            <a:spLocks noGrp="1"/>
          </p:cNvSpPr>
          <p:nvPr>
            <p:ph type="body" sz="quarter" idx="48" hasCustomPrompt="1"/>
          </p:nvPr>
        </p:nvSpPr>
        <p:spPr>
          <a:xfrm>
            <a:off x="10384229" y="4933494"/>
            <a:ext cx="1234279" cy="365760"/>
          </a:xfrm>
          <a:prstGeom prst="rect">
            <a:avLst/>
          </a:prstGeom>
        </p:spPr>
        <p:txBody>
          <a:bodyPr lIns="0" tIns="0" rIns="0" bIns="0"/>
          <a:lstStyle>
            <a:lvl1pPr marL="0" indent="0">
              <a:lnSpc>
                <a:spcPts val="1100"/>
              </a:lnSpc>
              <a:spcBef>
                <a:spcPts val="0"/>
              </a:spcBef>
              <a:spcAft>
                <a:spcPts val="0"/>
              </a:spcAft>
              <a:buFont typeface="+mj-lt"/>
              <a:buNone/>
              <a:defRPr sz="800" b="0" i="0">
                <a:latin typeface="+mn-lt"/>
              </a:defRPr>
            </a:lvl1pPr>
            <a:lvl2pPr>
              <a:buNone/>
              <a:defRPr/>
            </a:lvl2pPr>
            <a:lvl3pPr>
              <a:buNone/>
              <a:defRPr/>
            </a:lvl3pPr>
            <a:lvl4pPr>
              <a:buNone/>
              <a:defRPr/>
            </a:lvl4pPr>
            <a:lvl5pPr>
              <a:buNone/>
              <a:defRPr/>
            </a:lvl5pPr>
          </a:lstStyle>
          <a:p>
            <a:pPr lvl="0"/>
            <a:r>
              <a:rPr lang="en-US" dirty="0"/>
              <a:t>Company here please</a:t>
            </a:r>
            <a:br>
              <a:rPr lang="en-US" dirty="0"/>
            </a:br>
            <a:r>
              <a:rPr lang="en-US" dirty="0"/>
              <a:t>Title here please</a:t>
            </a:r>
          </a:p>
        </p:txBody>
      </p:sp>
      <p:sp>
        <p:nvSpPr>
          <p:cNvPr id="94" name="Text Placeholder 10">
            <a:extLst>
              <a:ext uri="{FF2B5EF4-FFF2-40B4-BE49-F238E27FC236}">
                <a16:creationId xmlns:a16="http://schemas.microsoft.com/office/drawing/2014/main" id="{3F0E7DE7-29EC-D14D-8609-624AF56ACB33}"/>
              </a:ext>
            </a:extLst>
          </p:cNvPr>
          <p:cNvSpPr>
            <a:spLocks noGrp="1"/>
          </p:cNvSpPr>
          <p:nvPr>
            <p:ph type="body" sz="quarter" idx="49" hasCustomPrompt="1"/>
          </p:nvPr>
        </p:nvSpPr>
        <p:spPr>
          <a:xfrm>
            <a:off x="10384229" y="4536286"/>
            <a:ext cx="1234279" cy="365760"/>
          </a:xfrm>
          <a:prstGeom prst="rect">
            <a:avLst/>
          </a:prstGeom>
        </p:spPr>
        <p:txBody>
          <a:bodyPr lIns="0" tIns="0" rIns="0" bIns="0"/>
          <a:lstStyle>
            <a:lvl1pPr marL="0" indent="0">
              <a:lnSpc>
                <a:spcPct val="10000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SINDERHOFF</a:t>
            </a:r>
          </a:p>
        </p:txBody>
      </p:sp>
    </p:spTree>
    <p:extLst>
      <p:ext uri="{BB962C8B-B14F-4D97-AF65-F5344CB8AC3E}">
        <p14:creationId xmlns:p14="http://schemas.microsoft.com/office/powerpoint/2010/main" val="42449482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lum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3F30D3-F6B2-7B42-95C1-ED815B4B56E9}"/>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pPr>
              <a:defRPr/>
            </a:pPr>
            <a:fld id="{010974C9-39F3-3947-8B5D-BF1F533E6409}" type="slidenum">
              <a:rPr lang="en-US" smtClean="0">
                <a:solidFill>
                  <a:srgbClr val="000000"/>
                </a:solidFill>
              </a:rPr>
              <a:pPr>
                <a:defRPr/>
              </a:pPr>
              <a:t>‹#›</a:t>
            </a:fld>
            <a:endParaRPr lang="en-US">
              <a:solidFill>
                <a:srgbClr val="000000"/>
              </a:solidFill>
            </a:endParaRPr>
          </a:p>
        </p:txBody>
      </p:sp>
      <p:sp>
        <p:nvSpPr>
          <p:cNvPr id="11" name="Text Placeholder 10">
            <a:extLst>
              <a:ext uri="{FF2B5EF4-FFF2-40B4-BE49-F238E27FC236}">
                <a16:creationId xmlns:a16="http://schemas.microsoft.com/office/drawing/2014/main" id="{E81B10DF-2195-3646-9A71-556B0E10C041}"/>
              </a:ext>
            </a:extLst>
          </p:cNvPr>
          <p:cNvSpPr>
            <a:spLocks noGrp="1"/>
          </p:cNvSpPr>
          <p:nvPr>
            <p:ph type="body" sz="quarter" idx="13" hasCustomPrompt="1"/>
          </p:nvPr>
        </p:nvSpPr>
        <p:spPr>
          <a:xfrm>
            <a:off x="457140" y="2059050"/>
            <a:ext cx="3657124"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14" name="Text Placeholder 10">
            <a:extLst>
              <a:ext uri="{FF2B5EF4-FFF2-40B4-BE49-F238E27FC236}">
                <a16:creationId xmlns:a16="http://schemas.microsoft.com/office/drawing/2014/main" id="{896B95A0-6B4F-8F4B-A5BF-BAE1662E7D68}"/>
              </a:ext>
            </a:extLst>
          </p:cNvPr>
          <p:cNvSpPr>
            <a:spLocks noGrp="1"/>
          </p:cNvSpPr>
          <p:nvPr>
            <p:ph type="body" sz="quarter" idx="14" hasCustomPrompt="1"/>
          </p:nvPr>
        </p:nvSpPr>
        <p:spPr>
          <a:xfrm>
            <a:off x="457140" y="2379089"/>
            <a:ext cx="3657124" cy="3754882"/>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We help you get ahead by leveraging the power of real time data in an agile and actionable format, so you can stay informed on the trends and insights you need to anticipate shifts, evaluate options, and ultimately make smarter decisions. Ever-updating and intuitively delivered, our research, insights, advisory services, and engagement opportunities put the right tools in your hands, whenever and wherever you need them.</a:t>
            </a:r>
          </a:p>
        </p:txBody>
      </p:sp>
    </p:spTree>
    <p:extLst>
      <p:ext uri="{BB962C8B-B14F-4D97-AF65-F5344CB8AC3E}">
        <p14:creationId xmlns:p14="http://schemas.microsoft.com/office/powerpoint/2010/main" val="1956130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_6">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13A71-0B4A-8543-B214-5852CEE1D2EE}"/>
              </a:ext>
            </a:extLst>
          </p:cNvPr>
          <p:cNvPicPr>
            <a:picLocks noChangeAspect="1"/>
          </p:cNvPicPr>
          <p:nvPr userDrawn="1"/>
        </p:nvPicPr>
        <p:blipFill>
          <a:blip r:embed="rId2"/>
          <a:srcRect/>
          <a:stretch/>
        </p:blipFill>
        <p:spPr>
          <a:xfrm>
            <a:off x="793" y="0"/>
            <a:ext cx="12190413" cy="6858000"/>
          </a:xfrm>
          <a:prstGeom prst="rect">
            <a:avLst/>
          </a:prstGeom>
        </p:spPr>
      </p:pic>
      <p:sp>
        <p:nvSpPr>
          <p:cNvPr id="6" name="Text Placeholder 10">
            <a:extLst>
              <a:ext uri="{FF2B5EF4-FFF2-40B4-BE49-F238E27FC236}">
                <a16:creationId xmlns:a16="http://schemas.microsoft.com/office/drawing/2014/main" id="{C693B1C9-CBEF-2D49-BD18-D7DF5A1AB7C7}"/>
              </a:ext>
            </a:extLst>
          </p:cNvPr>
          <p:cNvSpPr>
            <a:spLocks noGrp="1"/>
          </p:cNvSpPr>
          <p:nvPr>
            <p:ph type="body" sz="quarter" idx="13" hasCustomPrompt="1"/>
          </p:nvPr>
        </p:nvSpPr>
        <p:spPr>
          <a:xfrm>
            <a:off x="457140" y="3977640"/>
            <a:ext cx="6254513" cy="594360"/>
          </a:xfrm>
          <a:prstGeom prst="rect">
            <a:avLst/>
          </a:prstGeom>
        </p:spPr>
        <p:txBody>
          <a:bodyPr lIns="0" tIns="0" rIns="0" bIns="0"/>
          <a:lstStyle>
            <a:lvl1pPr marL="0" indent="0">
              <a:lnSpc>
                <a:spcPts val="2400"/>
              </a:lnSpc>
              <a:spcBef>
                <a:spcPts val="0"/>
              </a:spcBef>
              <a:buNone/>
              <a:defRPr sz="1900" b="0" i="0">
                <a:solidFill>
                  <a:schemeClr val="bg1"/>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PRESENTED BY: FULL NAME</a:t>
            </a:r>
          </a:p>
          <a:p>
            <a:pPr lvl="0"/>
            <a:r>
              <a:rPr lang="en-US" dirty="0"/>
              <a:t>09/00/2020</a:t>
            </a:r>
          </a:p>
        </p:txBody>
      </p:sp>
      <p:sp>
        <p:nvSpPr>
          <p:cNvPr id="7" name="Text Placeholder 12">
            <a:extLst>
              <a:ext uri="{FF2B5EF4-FFF2-40B4-BE49-F238E27FC236}">
                <a16:creationId xmlns:a16="http://schemas.microsoft.com/office/drawing/2014/main" id="{80AA1182-6B0D-9B44-BA98-E6261CD12B4D}"/>
              </a:ext>
            </a:extLst>
          </p:cNvPr>
          <p:cNvSpPr>
            <a:spLocks noGrp="1"/>
          </p:cNvSpPr>
          <p:nvPr>
            <p:ph type="body" sz="quarter" idx="18" hasCustomPrompt="1"/>
          </p:nvPr>
        </p:nvSpPr>
        <p:spPr>
          <a:xfrm>
            <a:off x="457140" y="2057400"/>
            <a:ext cx="6254513" cy="1645920"/>
          </a:xfrm>
          <a:prstGeom prst="rect">
            <a:avLst/>
          </a:prstGeom>
        </p:spPr>
        <p:txBody>
          <a:bodyPr lIns="0" tIns="0" rIns="0" bIns="0"/>
          <a:lstStyle>
            <a:lvl1pPr marL="0" indent="0">
              <a:lnSpc>
                <a:spcPct val="100000"/>
              </a:lnSpc>
              <a:spcBef>
                <a:spcPts val="0"/>
              </a:spcBef>
              <a:buFontTx/>
              <a:buNone/>
              <a:defRPr sz="5899">
                <a:solidFill>
                  <a:schemeClr val="bg1"/>
                </a:solidFill>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Building the future of housing</a:t>
            </a:r>
          </a:p>
        </p:txBody>
      </p:sp>
      <p:grpSp>
        <p:nvGrpSpPr>
          <p:cNvPr id="2" name="Group 1">
            <a:extLst>
              <a:ext uri="{FF2B5EF4-FFF2-40B4-BE49-F238E27FC236}">
                <a16:creationId xmlns:a16="http://schemas.microsoft.com/office/drawing/2014/main" id="{36E6A425-A883-4DF1-92B3-69EF96B3ADDE}"/>
              </a:ext>
            </a:extLst>
          </p:cNvPr>
          <p:cNvGrpSpPr/>
          <p:nvPr userDrawn="1"/>
        </p:nvGrpSpPr>
        <p:grpSpPr>
          <a:xfrm>
            <a:off x="255710" y="224775"/>
            <a:ext cx="1737134" cy="608415"/>
            <a:chOff x="644489" y="1000429"/>
            <a:chExt cx="3474720" cy="1216830"/>
          </a:xfrm>
        </p:grpSpPr>
        <p:pic>
          <p:nvPicPr>
            <p:cNvPr id="8" name="Graphic 7">
              <a:extLst>
                <a:ext uri="{FF2B5EF4-FFF2-40B4-BE49-F238E27FC236}">
                  <a16:creationId xmlns:a16="http://schemas.microsoft.com/office/drawing/2014/main" id="{FB5E2F67-9526-C24C-9A09-B3DAD25861D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44489" y="1000429"/>
              <a:ext cx="3474720" cy="619257"/>
            </a:xfrm>
            <a:prstGeom prst="rect">
              <a:avLst/>
            </a:prstGeom>
          </p:spPr>
        </p:pic>
        <p:pic>
          <p:nvPicPr>
            <p:cNvPr id="10" name="Picture 9">
              <a:extLst>
                <a:ext uri="{FF2B5EF4-FFF2-40B4-BE49-F238E27FC236}">
                  <a16:creationId xmlns:a16="http://schemas.microsoft.com/office/drawing/2014/main" id="{6A8F06CD-E300-4259-A5A3-62F3922618FF}"/>
                </a:ext>
              </a:extLst>
            </p:cNvPr>
            <p:cNvPicPr>
              <a:picLocks noChangeAspect="1"/>
            </p:cNvPicPr>
            <p:nvPr userDrawn="1"/>
          </p:nvPicPr>
          <p:blipFill rotWithShape="1">
            <a:blip r:embed="rId5"/>
            <a:srcRect t="59629"/>
            <a:stretch/>
          </p:blipFill>
          <p:spPr>
            <a:xfrm>
              <a:off x="644489" y="1760058"/>
              <a:ext cx="3474720" cy="457201"/>
            </a:xfrm>
            <a:prstGeom prst="rect">
              <a:avLst/>
            </a:prstGeom>
          </p:spPr>
        </p:pic>
      </p:grpSp>
    </p:spTree>
    <p:extLst>
      <p:ext uri="{BB962C8B-B14F-4D97-AF65-F5344CB8AC3E}">
        <p14:creationId xmlns:p14="http://schemas.microsoft.com/office/powerpoint/2010/main" val="30109735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Column_Polygon_Photo">
    <p:spTree>
      <p:nvGrpSpPr>
        <p:cNvPr id="1" name=""/>
        <p:cNvGrpSpPr/>
        <p:nvPr/>
      </p:nvGrpSpPr>
      <p:grpSpPr>
        <a:xfrm>
          <a:off x="0" y="0"/>
          <a:ext cx="0" cy="0"/>
          <a:chOff x="0" y="0"/>
          <a:chExt cx="0" cy="0"/>
        </a:xfrm>
      </p:grpSpPr>
      <p:sp>
        <p:nvSpPr>
          <p:cNvPr id="13" name="Picture Placeholder 6">
            <a:extLst>
              <a:ext uri="{FF2B5EF4-FFF2-40B4-BE49-F238E27FC236}">
                <a16:creationId xmlns:a16="http://schemas.microsoft.com/office/drawing/2014/main" id="{E3191173-922E-2D46-8C71-459A1CD274B7}"/>
              </a:ext>
            </a:extLst>
          </p:cNvPr>
          <p:cNvSpPr>
            <a:spLocks noGrp="1"/>
          </p:cNvSpPr>
          <p:nvPr>
            <p:ph type="pic" sz="quarter" idx="17" hasCustomPrompt="1"/>
          </p:nvPr>
        </p:nvSpPr>
        <p:spPr>
          <a:xfrm>
            <a:off x="5834878" y="-6724"/>
            <a:ext cx="6364638" cy="6864724"/>
          </a:xfrm>
          <a:custGeom>
            <a:avLst/>
            <a:gdLst>
              <a:gd name="connsiteX0" fmla="*/ 0 w 12810603"/>
              <a:gd name="connsiteY0" fmla="*/ 0 h 13714296"/>
              <a:gd name="connsiteX1" fmla="*/ 12810603 w 12810603"/>
              <a:gd name="connsiteY1" fmla="*/ 0 h 13714296"/>
              <a:gd name="connsiteX2" fmla="*/ 12810603 w 12810603"/>
              <a:gd name="connsiteY2" fmla="*/ 13714296 h 13714296"/>
              <a:gd name="connsiteX3" fmla="*/ 0 w 12810603"/>
              <a:gd name="connsiteY3" fmla="*/ 13714296 h 13714296"/>
              <a:gd name="connsiteX4" fmla="*/ 0 w 12810603"/>
              <a:gd name="connsiteY4" fmla="*/ 0 h 13714296"/>
              <a:gd name="connsiteX0" fmla="*/ 0 w 12810603"/>
              <a:gd name="connsiteY0" fmla="*/ 15151 h 13729447"/>
              <a:gd name="connsiteX1" fmla="*/ 9494970 w 12810603"/>
              <a:gd name="connsiteY1" fmla="*/ 0 h 13729447"/>
              <a:gd name="connsiteX2" fmla="*/ 12810603 w 12810603"/>
              <a:gd name="connsiteY2" fmla="*/ 15151 h 13729447"/>
              <a:gd name="connsiteX3" fmla="*/ 12810603 w 12810603"/>
              <a:gd name="connsiteY3" fmla="*/ 13729447 h 13729447"/>
              <a:gd name="connsiteX4" fmla="*/ 0 w 12810603"/>
              <a:gd name="connsiteY4" fmla="*/ 13729447 h 13729447"/>
              <a:gd name="connsiteX5" fmla="*/ 0 w 12810603"/>
              <a:gd name="connsiteY5" fmla="*/ 15151 h 13729447"/>
              <a:gd name="connsiteX0" fmla="*/ 0 w 12810603"/>
              <a:gd name="connsiteY0" fmla="*/ 15151 h 13729447"/>
              <a:gd name="connsiteX1" fmla="*/ 9494970 w 12810603"/>
              <a:gd name="connsiteY1" fmla="*/ 0 h 13729447"/>
              <a:gd name="connsiteX2" fmla="*/ 11358320 w 12810603"/>
              <a:gd name="connsiteY2" fmla="*/ 2085998 h 13729447"/>
              <a:gd name="connsiteX3" fmla="*/ 12810603 w 12810603"/>
              <a:gd name="connsiteY3" fmla="*/ 13729447 h 13729447"/>
              <a:gd name="connsiteX4" fmla="*/ 0 w 12810603"/>
              <a:gd name="connsiteY4" fmla="*/ 13729447 h 13729447"/>
              <a:gd name="connsiteX5" fmla="*/ 0 w 12810603"/>
              <a:gd name="connsiteY5" fmla="*/ 15151 h 13729447"/>
              <a:gd name="connsiteX0" fmla="*/ 0 w 12837497"/>
              <a:gd name="connsiteY0" fmla="*/ 15151 h 13729447"/>
              <a:gd name="connsiteX1" fmla="*/ 9494970 w 12837497"/>
              <a:gd name="connsiteY1" fmla="*/ 0 h 13729447"/>
              <a:gd name="connsiteX2" fmla="*/ 12837497 w 12837497"/>
              <a:gd name="connsiteY2" fmla="*/ 3955139 h 13729447"/>
              <a:gd name="connsiteX3" fmla="*/ 12810603 w 12837497"/>
              <a:gd name="connsiteY3" fmla="*/ 13729447 h 13729447"/>
              <a:gd name="connsiteX4" fmla="*/ 0 w 12837497"/>
              <a:gd name="connsiteY4" fmla="*/ 13729447 h 13729447"/>
              <a:gd name="connsiteX5" fmla="*/ 0 w 12837497"/>
              <a:gd name="connsiteY5" fmla="*/ 15151 h 13729447"/>
              <a:gd name="connsiteX0" fmla="*/ 0 w 12837497"/>
              <a:gd name="connsiteY0" fmla="*/ 0 h 13714296"/>
              <a:gd name="connsiteX1" fmla="*/ 7061053 w 12837497"/>
              <a:gd name="connsiteY1" fmla="*/ 442049 h 13714296"/>
              <a:gd name="connsiteX2" fmla="*/ 12837497 w 12837497"/>
              <a:gd name="connsiteY2" fmla="*/ 3939988 h 13714296"/>
              <a:gd name="connsiteX3" fmla="*/ 12810603 w 12837497"/>
              <a:gd name="connsiteY3" fmla="*/ 13714296 h 13714296"/>
              <a:gd name="connsiteX4" fmla="*/ 0 w 12837497"/>
              <a:gd name="connsiteY4" fmla="*/ 13714296 h 13714296"/>
              <a:gd name="connsiteX5" fmla="*/ 0 w 12837497"/>
              <a:gd name="connsiteY5" fmla="*/ 0 h 13714296"/>
              <a:gd name="connsiteX0" fmla="*/ 0 w 12837497"/>
              <a:gd name="connsiteY0" fmla="*/ 15151 h 13729447"/>
              <a:gd name="connsiteX1" fmla="*/ 8849512 w 12837497"/>
              <a:gd name="connsiteY1" fmla="*/ 0 h 13729447"/>
              <a:gd name="connsiteX2" fmla="*/ 12837497 w 12837497"/>
              <a:gd name="connsiteY2" fmla="*/ 3955139 h 13729447"/>
              <a:gd name="connsiteX3" fmla="*/ 12810603 w 12837497"/>
              <a:gd name="connsiteY3" fmla="*/ 13729447 h 13729447"/>
              <a:gd name="connsiteX4" fmla="*/ 0 w 12837497"/>
              <a:gd name="connsiteY4" fmla="*/ 13729447 h 13729447"/>
              <a:gd name="connsiteX5" fmla="*/ 0 w 12837497"/>
              <a:gd name="connsiteY5" fmla="*/ 15151 h 13729447"/>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0 w 12837497"/>
              <a:gd name="connsiteY5" fmla="*/ 13729447 h 13729448"/>
              <a:gd name="connsiteX6" fmla="*/ 0 w 12837497"/>
              <a:gd name="connsiteY6" fmla="*/ 15151 h 13729448"/>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94129 w 12837497"/>
              <a:gd name="connsiteY5" fmla="*/ 8982635 h 13729448"/>
              <a:gd name="connsiteX6" fmla="*/ 0 w 12837497"/>
              <a:gd name="connsiteY6" fmla="*/ 15151 h 13729448"/>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578223 w 12837497"/>
              <a:gd name="connsiteY5" fmla="*/ 6615953 h 13729448"/>
              <a:gd name="connsiteX6" fmla="*/ 0 w 12837497"/>
              <a:gd name="connsiteY6" fmla="*/ 15151 h 13729448"/>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40341 w 12837497"/>
              <a:gd name="connsiteY5" fmla="*/ 8767482 h 13729448"/>
              <a:gd name="connsiteX6" fmla="*/ 0 w 12837497"/>
              <a:gd name="connsiteY6" fmla="*/ 15151 h 13729448"/>
              <a:gd name="connsiteX0" fmla="*/ 0 w 12837497"/>
              <a:gd name="connsiteY0" fmla="*/ 15151 h 13729447"/>
              <a:gd name="connsiteX1" fmla="*/ 8849512 w 12837497"/>
              <a:gd name="connsiteY1" fmla="*/ 0 h 13729447"/>
              <a:gd name="connsiteX2" fmla="*/ 12837497 w 12837497"/>
              <a:gd name="connsiteY2" fmla="*/ 3955139 h 13729447"/>
              <a:gd name="connsiteX3" fmla="*/ 12810603 w 12837497"/>
              <a:gd name="connsiteY3" fmla="*/ 13729447 h 13729447"/>
              <a:gd name="connsiteX4" fmla="*/ 5474300 w 12837497"/>
              <a:gd name="connsiteY4" fmla="*/ 13621871 h 13729447"/>
              <a:gd name="connsiteX5" fmla="*/ 40341 w 12837497"/>
              <a:gd name="connsiteY5" fmla="*/ 8767482 h 13729447"/>
              <a:gd name="connsiteX6" fmla="*/ 0 w 12837497"/>
              <a:gd name="connsiteY6" fmla="*/ 15151 h 13729447"/>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5030547 w 12837497"/>
              <a:gd name="connsiteY4" fmla="*/ 13729448 h 13729448"/>
              <a:gd name="connsiteX5" fmla="*/ 40341 w 12837497"/>
              <a:gd name="connsiteY5" fmla="*/ 8767482 h 13729448"/>
              <a:gd name="connsiteX6" fmla="*/ 0 w 12837497"/>
              <a:gd name="connsiteY6" fmla="*/ 15151 h 13729448"/>
              <a:gd name="connsiteX0" fmla="*/ 134471 w 12797156"/>
              <a:gd name="connsiteY0" fmla="*/ 42045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134471 w 12797156"/>
              <a:gd name="connsiteY6" fmla="*/ 42045 h 13729448"/>
              <a:gd name="connsiteX0" fmla="*/ 26895 w 12797156"/>
              <a:gd name="connsiteY0" fmla="*/ 15151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6895 w 12797156"/>
              <a:gd name="connsiteY6" fmla="*/ 15151 h 13729448"/>
              <a:gd name="connsiteX0" fmla="*/ 228601 w 12797156"/>
              <a:gd name="connsiteY0" fmla="*/ 1704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28601 w 12797156"/>
              <a:gd name="connsiteY6" fmla="*/ 1704 h 13729448"/>
              <a:gd name="connsiteX0" fmla="*/ 26895 w 12797156"/>
              <a:gd name="connsiteY0" fmla="*/ 42045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6895 w 12797156"/>
              <a:gd name="connsiteY6" fmla="*/ 42045 h 13729448"/>
              <a:gd name="connsiteX0" fmla="*/ 26895 w 12797156"/>
              <a:gd name="connsiteY0" fmla="*/ 28598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6895 w 12797156"/>
              <a:gd name="connsiteY6" fmla="*/ 28598 h 13729448"/>
              <a:gd name="connsiteX0" fmla="*/ 46918 w 12797156"/>
              <a:gd name="connsiteY0" fmla="*/ 15249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46918 w 12797156"/>
              <a:gd name="connsiteY6" fmla="*/ 15249 h 13729448"/>
              <a:gd name="connsiteX0" fmla="*/ 0 w 12750238"/>
              <a:gd name="connsiteY0" fmla="*/ 15249 h 13729448"/>
              <a:gd name="connsiteX1" fmla="*/ 8762253 w 12750238"/>
              <a:gd name="connsiteY1" fmla="*/ 0 h 13729448"/>
              <a:gd name="connsiteX2" fmla="*/ 12750238 w 12750238"/>
              <a:gd name="connsiteY2" fmla="*/ 3955139 h 13729448"/>
              <a:gd name="connsiteX3" fmla="*/ 12723344 w 12750238"/>
              <a:gd name="connsiteY3" fmla="*/ 13729447 h 13729448"/>
              <a:gd name="connsiteX4" fmla="*/ 4943288 w 12750238"/>
              <a:gd name="connsiteY4" fmla="*/ 13729448 h 13729448"/>
              <a:gd name="connsiteX5" fmla="*/ 13152 w 12750238"/>
              <a:gd name="connsiteY5" fmla="*/ 8770819 h 13729448"/>
              <a:gd name="connsiteX6" fmla="*/ 0 w 12750238"/>
              <a:gd name="connsiteY6" fmla="*/ 15249 h 13729448"/>
              <a:gd name="connsiteX0" fmla="*/ 3534 w 12753772"/>
              <a:gd name="connsiteY0" fmla="*/ 15249 h 13729448"/>
              <a:gd name="connsiteX1" fmla="*/ 8765787 w 12753772"/>
              <a:gd name="connsiteY1" fmla="*/ 0 h 13729448"/>
              <a:gd name="connsiteX2" fmla="*/ 12753772 w 12753772"/>
              <a:gd name="connsiteY2" fmla="*/ 3955139 h 13729448"/>
              <a:gd name="connsiteX3" fmla="*/ 12726878 w 12753772"/>
              <a:gd name="connsiteY3" fmla="*/ 13729447 h 13729448"/>
              <a:gd name="connsiteX4" fmla="*/ 4946822 w 12753772"/>
              <a:gd name="connsiteY4" fmla="*/ 13729448 h 13729448"/>
              <a:gd name="connsiteX5" fmla="*/ 0 w 12753772"/>
              <a:gd name="connsiteY5" fmla="*/ 8790842 h 13729448"/>
              <a:gd name="connsiteX6" fmla="*/ 3534 w 12753772"/>
              <a:gd name="connsiteY6" fmla="*/ 15249 h 13729448"/>
              <a:gd name="connsiteX0" fmla="*/ 0 w 12759763"/>
              <a:gd name="connsiteY0" fmla="*/ 12074 h 13729448"/>
              <a:gd name="connsiteX1" fmla="*/ 8771778 w 12759763"/>
              <a:gd name="connsiteY1" fmla="*/ 0 h 13729448"/>
              <a:gd name="connsiteX2" fmla="*/ 12759763 w 12759763"/>
              <a:gd name="connsiteY2" fmla="*/ 3955139 h 13729448"/>
              <a:gd name="connsiteX3" fmla="*/ 12732869 w 12759763"/>
              <a:gd name="connsiteY3" fmla="*/ 13729447 h 13729448"/>
              <a:gd name="connsiteX4" fmla="*/ 4952813 w 12759763"/>
              <a:gd name="connsiteY4" fmla="*/ 13729448 h 13729448"/>
              <a:gd name="connsiteX5" fmla="*/ 5991 w 12759763"/>
              <a:gd name="connsiteY5" fmla="*/ 8790842 h 13729448"/>
              <a:gd name="connsiteX6" fmla="*/ 0 w 12759763"/>
              <a:gd name="connsiteY6" fmla="*/ 12074 h 13729448"/>
              <a:gd name="connsiteX0" fmla="*/ 28934 w 12753772"/>
              <a:gd name="connsiteY0" fmla="*/ 8899 h 13729448"/>
              <a:gd name="connsiteX1" fmla="*/ 8765787 w 12753772"/>
              <a:gd name="connsiteY1" fmla="*/ 0 h 13729448"/>
              <a:gd name="connsiteX2" fmla="*/ 12753772 w 12753772"/>
              <a:gd name="connsiteY2" fmla="*/ 3955139 h 13729448"/>
              <a:gd name="connsiteX3" fmla="*/ 12726878 w 12753772"/>
              <a:gd name="connsiteY3" fmla="*/ 13729447 h 13729448"/>
              <a:gd name="connsiteX4" fmla="*/ 4946822 w 12753772"/>
              <a:gd name="connsiteY4" fmla="*/ 13729448 h 13729448"/>
              <a:gd name="connsiteX5" fmla="*/ 0 w 12753772"/>
              <a:gd name="connsiteY5" fmla="*/ 8790842 h 13729448"/>
              <a:gd name="connsiteX6" fmla="*/ 28934 w 12753772"/>
              <a:gd name="connsiteY6" fmla="*/ 8899 h 13729448"/>
              <a:gd name="connsiteX0" fmla="*/ 2826 w 12756239"/>
              <a:gd name="connsiteY0" fmla="*/ 8899 h 13729448"/>
              <a:gd name="connsiteX1" fmla="*/ 8768254 w 12756239"/>
              <a:gd name="connsiteY1" fmla="*/ 0 h 13729448"/>
              <a:gd name="connsiteX2" fmla="*/ 12756239 w 12756239"/>
              <a:gd name="connsiteY2" fmla="*/ 3955139 h 13729448"/>
              <a:gd name="connsiteX3" fmla="*/ 12729345 w 12756239"/>
              <a:gd name="connsiteY3" fmla="*/ 13729447 h 13729448"/>
              <a:gd name="connsiteX4" fmla="*/ 4949289 w 12756239"/>
              <a:gd name="connsiteY4" fmla="*/ 13729448 h 13729448"/>
              <a:gd name="connsiteX5" fmla="*/ 2467 w 12756239"/>
              <a:gd name="connsiteY5" fmla="*/ 8790842 h 13729448"/>
              <a:gd name="connsiteX6" fmla="*/ 2826 w 12756239"/>
              <a:gd name="connsiteY6" fmla="*/ 8899 h 13729448"/>
              <a:gd name="connsiteX0" fmla="*/ 2826 w 12731257"/>
              <a:gd name="connsiteY0" fmla="*/ 8899 h 13729448"/>
              <a:gd name="connsiteX1" fmla="*/ 8768254 w 12731257"/>
              <a:gd name="connsiteY1" fmla="*/ 0 h 13729448"/>
              <a:gd name="connsiteX2" fmla="*/ 12721314 w 12731257"/>
              <a:gd name="connsiteY2" fmla="*/ 3948789 h 13729448"/>
              <a:gd name="connsiteX3" fmla="*/ 12729345 w 12731257"/>
              <a:gd name="connsiteY3" fmla="*/ 13729447 h 13729448"/>
              <a:gd name="connsiteX4" fmla="*/ 4949289 w 12731257"/>
              <a:gd name="connsiteY4" fmla="*/ 13729448 h 13729448"/>
              <a:gd name="connsiteX5" fmla="*/ 2467 w 12731257"/>
              <a:gd name="connsiteY5" fmla="*/ 8790842 h 13729448"/>
              <a:gd name="connsiteX6" fmla="*/ 2826 w 12731257"/>
              <a:gd name="connsiteY6" fmla="*/ 8899 h 13729448"/>
              <a:gd name="connsiteX0" fmla="*/ 2826 w 12730170"/>
              <a:gd name="connsiteY0" fmla="*/ 8899 h 13729448"/>
              <a:gd name="connsiteX1" fmla="*/ 8768254 w 12730170"/>
              <a:gd name="connsiteY1" fmla="*/ 0 h 13729448"/>
              <a:gd name="connsiteX2" fmla="*/ 12680039 w 12730170"/>
              <a:gd name="connsiteY2" fmla="*/ 4047214 h 13729448"/>
              <a:gd name="connsiteX3" fmla="*/ 12729345 w 12730170"/>
              <a:gd name="connsiteY3" fmla="*/ 13729447 h 13729448"/>
              <a:gd name="connsiteX4" fmla="*/ 4949289 w 12730170"/>
              <a:gd name="connsiteY4" fmla="*/ 13729448 h 13729448"/>
              <a:gd name="connsiteX5" fmla="*/ 2467 w 12730170"/>
              <a:gd name="connsiteY5" fmla="*/ 8790842 h 13729448"/>
              <a:gd name="connsiteX6" fmla="*/ 2826 w 12730170"/>
              <a:gd name="connsiteY6" fmla="*/ 8899 h 13729448"/>
              <a:gd name="connsiteX0" fmla="*/ 2826 w 12730933"/>
              <a:gd name="connsiteY0" fmla="*/ 8899 h 13729448"/>
              <a:gd name="connsiteX1" fmla="*/ 8768254 w 12730933"/>
              <a:gd name="connsiteY1" fmla="*/ 0 h 13729448"/>
              <a:gd name="connsiteX2" fmla="*/ 12714964 w 12730933"/>
              <a:gd name="connsiteY2" fmla="*/ 4005939 h 13729448"/>
              <a:gd name="connsiteX3" fmla="*/ 12729345 w 12730933"/>
              <a:gd name="connsiteY3" fmla="*/ 13729447 h 13729448"/>
              <a:gd name="connsiteX4" fmla="*/ 4949289 w 12730933"/>
              <a:gd name="connsiteY4" fmla="*/ 13729448 h 13729448"/>
              <a:gd name="connsiteX5" fmla="*/ 2467 w 12730933"/>
              <a:gd name="connsiteY5" fmla="*/ 8790842 h 13729448"/>
              <a:gd name="connsiteX6" fmla="*/ 2826 w 12730933"/>
              <a:gd name="connsiteY6" fmla="*/ 8899 h 1372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0933" h="13729448">
                <a:moveTo>
                  <a:pt x="2826" y="8899"/>
                </a:moveTo>
                <a:lnTo>
                  <a:pt x="8768254" y="0"/>
                </a:lnTo>
                <a:lnTo>
                  <a:pt x="12714964" y="4005939"/>
                </a:lnTo>
                <a:cubicBezTo>
                  <a:pt x="12705999" y="7264042"/>
                  <a:pt x="12738310" y="10471344"/>
                  <a:pt x="12729345" y="13729447"/>
                </a:cubicBezTo>
                <a:lnTo>
                  <a:pt x="4949289" y="13729448"/>
                </a:lnTo>
                <a:lnTo>
                  <a:pt x="2467" y="8790842"/>
                </a:lnTo>
                <a:cubicBezTo>
                  <a:pt x="12112" y="5863528"/>
                  <a:pt x="-6819" y="2936213"/>
                  <a:pt x="2826" y="8899"/>
                </a:cubicBezTo>
                <a:close/>
              </a:path>
            </a:pathLst>
          </a:cu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bg1"/>
                </a:solidFill>
                <a:latin typeface="GT Walsheim Bold" panose="02000503030000020003" pitchFamily="2" charset="77"/>
              </a:defRPr>
            </a:lvl1pPr>
          </a:lstStyle>
          <a:p>
            <a:fld id="{010974C9-39F3-3947-8B5D-BF1F533E6409}" type="slidenum">
              <a:rPr lang="en-US" smtClean="0"/>
              <a:pPr/>
              <a:t>‹#›</a:t>
            </a:fld>
            <a:endParaRPr lang="en-US"/>
          </a:p>
        </p:txBody>
      </p:sp>
      <p:sp>
        <p:nvSpPr>
          <p:cNvPr id="8" name="Text Placeholder 10">
            <a:extLst>
              <a:ext uri="{FF2B5EF4-FFF2-40B4-BE49-F238E27FC236}">
                <a16:creationId xmlns:a16="http://schemas.microsoft.com/office/drawing/2014/main" id="{807B652D-11FB-9744-98B7-C4955CCC8CB0}"/>
              </a:ext>
            </a:extLst>
          </p:cNvPr>
          <p:cNvSpPr>
            <a:spLocks noGrp="1"/>
          </p:cNvSpPr>
          <p:nvPr>
            <p:ph type="body" sz="quarter" idx="15" hasCustomPrompt="1"/>
          </p:nvPr>
        </p:nvSpPr>
        <p:spPr>
          <a:xfrm>
            <a:off x="3710718" y="6461497"/>
            <a:ext cx="3657124" cy="137160"/>
          </a:xfrm>
          <a:prstGeom prst="rect">
            <a:avLst/>
          </a:prstGeom>
        </p:spPr>
        <p:txBody>
          <a:bodyPr lIns="0" tIns="0" rIns="0" bIns="0"/>
          <a:lstStyle>
            <a:lvl1pPr marL="0" indent="0">
              <a:lnSpc>
                <a:spcPct val="100000"/>
              </a:lnSpc>
              <a:spcBef>
                <a:spcPts val="0"/>
              </a:spcBef>
              <a:buNone/>
              <a:defRPr sz="800" b="0" i="1">
                <a:latin typeface="GT Walsheim Regular Oblique" panose="02000503040000090003" pitchFamily="2" charset="77"/>
              </a:defRPr>
            </a:lvl1pPr>
            <a:lvl2pPr>
              <a:buNone/>
              <a:defRPr/>
            </a:lvl2pPr>
            <a:lvl3pPr>
              <a:buNone/>
              <a:defRPr/>
            </a:lvl3pPr>
            <a:lvl4pPr>
              <a:buNone/>
              <a:defRPr/>
            </a:lvl4pPr>
            <a:lvl5pPr>
              <a:buNone/>
              <a:defRPr/>
            </a:lvl5pPr>
          </a:lstStyle>
          <a:p>
            <a:pPr lvl="0"/>
            <a:r>
              <a:rPr lang="en-US" dirty="0"/>
              <a:t>Captions GT </a:t>
            </a:r>
            <a:r>
              <a:rPr lang="en-US" dirty="0" err="1"/>
              <a:t>Walsheim</a:t>
            </a:r>
            <a:r>
              <a:rPr lang="en-US" dirty="0"/>
              <a:t> Regular Oblique 16pt</a:t>
            </a:r>
          </a:p>
        </p:txBody>
      </p:sp>
      <p:sp>
        <p:nvSpPr>
          <p:cNvPr id="17" name="Text Placeholder 10">
            <a:extLst>
              <a:ext uri="{FF2B5EF4-FFF2-40B4-BE49-F238E27FC236}">
                <a16:creationId xmlns:a16="http://schemas.microsoft.com/office/drawing/2014/main" id="{A15D4871-E718-FC4D-A4A3-6C0D31150BA4}"/>
              </a:ext>
            </a:extLst>
          </p:cNvPr>
          <p:cNvSpPr>
            <a:spLocks noGrp="1"/>
          </p:cNvSpPr>
          <p:nvPr>
            <p:ph type="body" sz="quarter" idx="19" hasCustomPrompt="1"/>
          </p:nvPr>
        </p:nvSpPr>
        <p:spPr>
          <a:xfrm>
            <a:off x="457140" y="2323156"/>
            <a:ext cx="3657124"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18" name="Text Placeholder 10">
            <a:extLst>
              <a:ext uri="{FF2B5EF4-FFF2-40B4-BE49-F238E27FC236}">
                <a16:creationId xmlns:a16="http://schemas.microsoft.com/office/drawing/2014/main" id="{28FA4DBF-B8DC-DB40-A242-273555A32576}"/>
              </a:ext>
            </a:extLst>
          </p:cNvPr>
          <p:cNvSpPr>
            <a:spLocks noGrp="1"/>
          </p:cNvSpPr>
          <p:nvPr>
            <p:ph type="body" sz="quarter" idx="20" hasCustomPrompt="1"/>
          </p:nvPr>
        </p:nvSpPr>
        <p:spPr>
          <a:xfrm>
            <a:off x="457140" y="2643196"/>
            <a:ext cx="3657124" cy="3414706"/>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We help you get ahead by leveraging the power of real time data in an agile and actionable format, so you can stay informed on the trends and insights you need to anticipate shifts, evaluate options, and ultimately make smarter decisions. Ever-updating and intuitively delivered, our research, insights, advisory services, and engagement opportunities put the right tools in your hands, whenever and wherever you need them.</a:t>
            </a:r>
          </a:p>
        </p:txBody>
      </p:sp>
      <p:sp>
        <p:nvSpPr>
          <p:cNvPr id="19" name="Title 1">
            <a:extLst>
              <a:ext uri="{FF2B5EF4-FFF2-40B4-BE49-F238E27FC236}">
                <a16:creationId xmlns:a16="http://schemas.microsoft.com/office/drawing/2014/main" id="{9E05D8AE-2EFE-E242-81E7-816F848B03E7}"/>
              </a:ext>
            </a:extLst>
          </p:cNvPr>
          <p:cNvSpPr>
            <a:spLocks noGrp="1"/>
          </p:cNvSpPr>
          <p:nvPr>
            <p:ph type="title" hasCustomPrompt="1"/>
          </p:nvPr>
        </p:nvSpPr>
        <p:spPr>
          <a:xfrm>
            <a:off x="457140" y="914399"/>
            <a:ext cx="3657124" cy="1225297"/>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Tree>
    <p:extLst>
      <p:ext uri="{BB962C8B-B14F-4D97-AF65-F5344CB8AC3E}">
        <p14:creationId xmlns:p14="http://schemas.microsoft.com/office/powerpoint/2010/main" val="203098359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Column_Devic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8570B5-CB26-5E47-97DF-4B68F43C3192}"/>
              </a:ext>
            </a:extLst>
          </p:cNvPr>
          <p:cNvPicPr>
            <a:picLocks noChangeAspect="1"/>
          </p:cNvPicPr>
          <p:nvPr userDrawn="1"/>
        </p:nvPicPr>
        <p:blipFill>
          <a:blip r:embed="rId2"/>
          <a:stretch>
            <a:fillRect/>
          </a:stretch>
        </p:blipFill>
        <p:spPr>
          <a:xfrm>
            <a:off x="793" y="0"/>
            <a:ext cx="12190413" cy="6858000"/>
          </a:xfrm>
          <a:prstGeom prst="rect">
            <a:avLst/>
          </a:prstGeom>
        </p:spPr>
      </p:pic>
      <p:pic>
        <p:nvPicPr>
          <p:cNvPr id="3" name="Picture 2">
            <a:extLst>
              <a:ext uri="{FF2B5EF4-FFF2-40B4-BE49-F238E27FC236}">
                <a16:creationId xmlns:a16="http://schemas.microsoft.com/office/drawing/2014/main" id="{0D96A664-3E12-334E-BB02-DF7485BE87EA}"/>
              </a:ext>
            </a:extLst>
          </p:cNvPr>
          <p:cNvPicPr>
            <a:picLocks noChangeAspect="1"/>
          </p:cNvPicPr>
          <p:nvPr userDrawn="1"/>
        </p:nvPicPr>
        <p:blipFill>
          <a:blip r:embed="rId3"/>
          <a:srcRect/>
          <a:stretch/>
        </p:blipFill>
        <p:spPr>
          <a:xfrm>
            <a:off x="5422995" y="876300"/>
            <a:ext cx="6755520" cy="50673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2" name="Text Placeholder 10">
            <a:extLst>
              <a:ext uri="{FF2B5EF4-FFF2-40B4-BE49-F238E27FC236}">
                <a16:creationId xmlns:a16="http://schemas.microsoft.com/office/drawing/2014/main" id="{C270CBF0-799A-AD4F-B9E8-B74B2110F3B6}"/>
              </a:ext>
            </a:extLst>
          </p:cNvPr>
          <p:cNvSpPr>
            <a:spLocks noGrp="1"/>
          </p:cNvSpPr>
          <p:nvPr>
            <p:ph type="body" sz="quarter" idx="15" hasCustomPrompt="1"/>
          </p:nvPr>
        </p:nvSpPr>
        <p:spPr>
          <a:xfrm>
            <a:off x="6106389" y="5360062"/>
            <a:ext cx="2742843" cy="137160"/>
          </a:xfrm>
          <a:prstGeom prst="rect">
            <a:avLst/>
          </a:prstGeom>
        </p:spPr>
        <p:txBody>
          <a:bodyPr lIns="0" tIns="0" rIns="0" bIns="0"/>
          <a:lstStyle>
            <a:lvl1pPr marL="0" indent="0">
              <a:lnSpc>
                <a:spcPct val="100000"/>
              </a:lnSpc>
              <a:spcBef>
                <a:spcPts val="0"/>
              </a:spcBef>
              <a:buNone/>
              <a:defRPr sz="800" b="0" i="1">
                <a:latin typeface="GT Walsheim Regular Oblique" panose="02000503040000090003" pitchFamily="2" charset="77"/>
              </a:defRPr>
            </a:lvl1pPr>
            <a:lvl2pPr>
              <a:buNone/>
              <a:defRPr/>
            </a:lvl2pPr>
            <a:lvl3pPr>
              <a:buNone/>
              <a:defRPr/>
            </a:lvl3pPr>
            <a:lvl4pPr>
              <a:buNone/>
              <a:defRPr/>
            </a:lvl4pPr>
            <a:lvl5pPr>
              <a:buNone/>
              <a:defRPr/>
            </a:lvl5pPr>
          </a:lstStyle>
          <a:p>
            <a:pPr lvl="0"/>
            <a:r>
              <a:rPr lang="en-US" dirty="0"/>
              <a:t>Captions GT </a:t>
            </a:r>
            <a:r>
              <a:rPr lang="en-US" dirty="0" err="1"/>
              <a:t>Walsheim</a:t>
            </a:r>
            <a:r>
              <a:rPr lang="en-US" dirty="0"/>
              <a:t> Regular Oblique 16pt</a:t>
            </a:r>
          </a:p>
        </p:txBody>
      </p:sp>
      <p:sp>
        <p:nvSpPr>
          <p:cNvPr id="7" name="Picture Placeholder 6">
            <a:extLst>
              <a:ext uri="{FF2B5EF4-FFF2-40B4-BE49-F238E27FC236}">
                <a16:creationId xmlns:a16="http://schemas.microsoft.com/office/drawing/2014/main" id="{5CC720A7-2134-D14B-9CD9-69AD9D566D6F}"/>
              </a:ext>
            </a:extLst>
          </p:cNvPr>
          <p:cNvSpPr>
            <a:spLocks noGrp="1"/>
          </p:cNvSpPr>
          <p:nvPr>
            <p:ph type="pic" sz="quarter" idx="17" hasCustomPrompt="1"/>
          </p:nvPr>
        </p:nvSpPr>
        <p:spPr>
          <a:xfrm>
            <a:off x="6365681" y="1889761"/>
            <a:ext cx="4873117" cy="3044024"/>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19" name="Title 1">
            <a:extLst>
              <a:ext uri="{FF2B5EF4-FFF2-40B4-BE49-F238E27FC236}">
                <a16:creationId xmlns:a16="http://schemas.microsoft.com/office/drawing/2014/main" id="{6DC28A1E-3EF8-5548-885A-75B54B22E1E9}"/>
              </a:ext>
            </a:extLst>
          </p:cNvPr>
          <p:cNvSpPr>
            <a:spLocks noGrp="1"/>
          </p:cNvSpPr>
          <p:nvPr>
            <p:ph type="title" hasCustomPrompt="1"/>
          </p:nvPr>
        </p:nvSpPr>
        <p:spPr>
          <a:xfrm>
            <a:off x="457140" y="914400"/>
            <a:ext cx="5074259" cy="8229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20" name="Text Placeholder 10">
            <a:extLst>
              <a:ext uri="{FF2B5EF4-FFF2-40B4-BE49-F238E27FC236}">
                <a16:creationId xmlns:a16="http://schemas.microsoft.com/office/drawing/2014/main" id="{F96B0087-BEE1-2148-8EA1-3C7E06DAE3C5}"/>
              </a:ext>
            </a:extLst>
          </p:cNvPr>
          <p:cNvSpPr>
            <a:spLocks noGrp="1"/>
          </p:cNvSpPr>
          <p:nvPr>
            <p:ph type="body" sz="quarter" idx="13" hasCustomPrompt="1"/>
          </p:nvPr>
        </p:nvSpPr>
        <p:spPr>
          <a:xfrm>
            <a:off x="457140" y="2190860"/>
            <a:ext cx="507425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21" name="Text Placeholder 10">
            <a:extLst>
              <a:ext uri="{FF2B5EF4-FFF2-40B4-BE49-F238E27FC236}">
                <a16:creationId xmlns:a16="http://schemas.microsoft.com/office/drawing/2014/main" id="{26CFC0DF-9297-9A4E-ABFA-E3CBE35AC672}"/>
              </a:ext>
            </a:extLst>
          </p:cNvPr>
          <p:cNvSpPr>
            <a:spLocks noGrp="1"/>
          </p:cNvSpPr>
          <p:nvPr>
            <p:ph type="body" sz="quarter" idx="14" hasCustomPrompt="1"/>
          </p:nvPr>
        </p:nvSpPr>
        <p:spPr>
          <a:xfrm>
            <a:off x="457139" y="2465180"/>
            <a:ext cx="5074259" cy="320040"/>
          </a:xfrm>
          <a:prstGeom prst="rect">
            <a:avLst/>
          </a:prstGeom>
        </p:spPr>
        <p:txBody>
          <a:bodyPr lIns="0" tIns="0" rIns="0" bIns="0"/>
          <a:lstStyle>
            <a:lvl1pPr marL="0" indent="0">
              <a:lnSpc>
                <a:spcPts val="2000"/>
              </a:lnSpc>
              <a:spcBef>
                <a:spcPts val="0"/>
              </a:spcBef>
              <a:buFont typeface="Arial" panose="020B0604020202020204" pitchFamily="34" charset="0"/>
              <a:buNone/>
              <a:defRPr sz="1050" b="0" i="0">
                <a:latin typeface="+mn-lt"/>
              </a:defRPr>
            </a:lvl1pPr>
            <a:lvl2pPr>
              <a:buNone/>
              <a:defRPr/>
            </a:lvl2pPr>
            <a:lvl3pPr>
              <a:buNone/>
              <a:defRPr/>
            </a:lvl3pPr>
            <a:lvl4pPr>
              <a:buNone/>
              <a:defRPr/>
            </a:lvl4pPr>
            <a:lvl5pPr>
              <a:buNone/>
              <a:defRPr/>
            </a:lvl5pPr>
          </a:lstStyle>
          <a:p>
            <a:pPr lvl="0"/>
            <a:r>
              <a:rPr lang="en-US" dirty="0"/>
              <a:t>Interactive dashboards to track housing builds and trends</a:t>
            </a:r>
          </a:p>
        </p:txBody>
      </p:sp>
      <p:sp>
        <p:nvSpPr>
          <p:cNvPr id="22" name="Text Placeholder 10">
            <a:extLst>
              <a:ext uri="{FF2B5EF4-FFF2-40B4-BE49-F238E27FC236}">
                <a16:creationId xmlns:a16="http://schemas.microsoft.com/office/drawing/2014/main" id="{B70E7A32-82F5-FA4E-932A-2A23C4CF8AD1}"/>
              </a:ext>
            </a:extLst>
          </p:cNvPr>
          <p:cNvSpPr>
            <a:spLocks noGrp="1"/>
          </p:cNvSpPr>
          <p:nvPr>
            <p:ph type="body" sz="quarter" idx="16" hasCustomPrompt="1"/>
          </p:nvPr>
        </p:nvSpPr>
        <p:spPr>
          <a:xfrm>
            <a:off x="457139" y="2844774"/>
            <a:ext cx="5074259" cy="2652448"/>
          </a:xfrm>
          <a:prstGeom prst="rect">
            <a:avLst/>
          </a:prstGeom>
        </p:spPr>
        <p:txBody>
          <a:bodyPr lIns="0" tIns="0" rIns="0" bIns="0"/>
          <a:lstStyle>
            <a:lvl1pPr marL="228554" indent="-228554">
              <a:lnSpc>
                <a:spcPct val="100000"/>
              </a:lnSpc>
              <a:spcBef>
                <a:spcPts val="0"/>
              </a:spcBef>
              <a:spcAft>
                <a:spcPts val="700"/>
              </a:spcAft>
              <a:buClr>
                <a:srgbClr val="00AB8C"/>
              </a:buClr>
              <a:buFont typeface="Wingdings" pitchFamily="2" charset="2"/>
              <a:buChar char="§"/>
              <a:defRPr sz="1050" b="0" i="0">
                <a:latin typeface="+mn-lt"/>
              </a:defRPr>
            </a:lvl1pPr>
            <a:lvl2pPr>
              <a:buNone/>
              <a:defRPr/>
            </a:lvl2pPr>
            <a:lvl3pPr>
              <a:buNone/>
              <a:defRPr/>
            </a:lvl3pPr>
            <a:lvl4pPr>
              <a:buNone/>
              <a:defRPr/>
            </a:lvl4pPr>
            <a:lvl5pPr>
              <a:buNone/>
              <a:defRPr/>
            </a:lvl5pPr>
          </a:lstStyle>
          <a:p>
            <a:pPr lvl="0"/>
            <a:r>
              <a:rPr lang="en-US" dirty="0"/>
              <a:t>New Construction Tracking (vacant developed lots)</a:t>
            </a:r>
          </a:p>
          <a:p>
            <a:pPr lvl="0"/>
            <a:r>
              <a:rPr lang="en-US" dirty="0"/>
              <a:t>Builder Closing Research</a:t>
            </a:r>
          </a:p>
          <a:p>
            <a:pPr lvl="0"/>
            <a:r>
              <a:rPr lang="en-US" dirty="0"/>
              <a:t>Housing Intelligence (remodeling data trends)</a:t>
            </a:r>
          </a:p>
          <a:p>
            <a:pPr lvl="0"/>
            <a:r>
              <a:rPr lang="en-US" dirty="0"/>
              <a:t>Builder Contacts</a:t>
            </a:r>
          </a:p>
        </p:txBody>
      </p:sp>
    </p:spTree>
    <p:extLst>
      <p:ext uri="{BB962C8B-B14F-4D97-AF65-F5344CB8AC3E}">
        <p14:creationId xmlns:p14="http://schemas.microsoft.com/office/powerpoint/2010/main" val="19831429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Column_Desktop">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8570B5-CB26-5E47-97DF-4B68F43C3192}"/>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9" name="Title 1">
            <a:extLst>
              <a:ext uri="{FF2B5EF4-FFF2-40B4-BE49-F238E27FC236}">
                <a16:creationId xmlns:a16="http://schemas.microsoft.com/office/drawing/2014/main" id="{6DC28A1E-3EF8-5548-885A-75B54B22E1E9}"/>
              </a:ext>
            </a:extLst>
          </p:cNvPr>
          <p:cNvSpPr>
            <a:spLocks noGrp="1"/>
          </p:cNvSpPr>
          <p:nvPr>
            <p:ph type="title" hasCustomPrompt="1"/>
          </p:nvPr>
        </p:nvSpPr>
        <p:spPr>
          <a:xfrm>
            <a:off x="457140" y="914400"/>
            <a:ext cx="5074259" cy="8229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20" name="Text Placeholder 10">
            <a:extLst>
              <a:ext uri="{FF2B5EF4-FFF2-40B4-BE49-F238E27FC236}">
                <a16:creationId xmlns:a16="http://schemas.microsoft.com/office/drawing/2014/main" id="{F96B0087-BEE1-2148-8EA1-3C7E06DAE3C5}"/>
              </a:ext>
            </a:extLst>
          </p:cNvPr>
          <p:cNvSpPr>
            <a:spLocks noGrp="1"/>
          </p:cNvSpPr>
          <p:nvPr>
            <p:ph type="body" sz="quarter" idx="13" hasCustomPrompt="1"/>
          </p:nvPr>
        </p:nvSpPr>
        <p:spPr>
          <a:xfrm>
            <a:off x="457140" y="2190860"/>
            <a:ext cx="507425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21" name="Text Placeholder 10">
            <a:extLst>
              <a:ext uri="{FF2B5EF4-FFF2-40B4-BE49-F238E27FC236}">
                <a16:creationId xmlns:a16="http://schemas.microsoft.com/office/drawing/2014/main" id="{26CFC0DF-9297-9A4E-ABFA-E3CBE35AC672}"/>
              </a:ext>
            </a:extLst>
          </p:cNvPr>
          <p:cNvSpPr>
            <a:spLocks noGrp="1"/>
          </p:cNvSpPr>
          <p:nvPr>
            <p:ph type="body" sz="quarter" idx="14" hasCustomPrompt="1"/>
          </p:nvPr>
        </p:nvSpPr>
        <p:spPr>
          <a:xfrm>
            <a:off x="457139" y="2465180"/>
            <a:ext cx="5074259" cy="320040"/>
          </a:xfrm>
          <a:prstGeom prst="rect">
            <a:avLst/>
          </a:prstGeom>
        </p:spPr>
        <p:txBody>
          <a:bodyPr lIns="0" tIns="0" rIns="0" bIns="0"/>
          <a:lstStyle>
            <a:lvl1pPr marL="0" indent="0">
              <a:lnSpc>
                <a:spcPts val="2000"/>
              </a:lnSpc>
              <a:spcBef>
                <a:spcPts val="0"/>
              </a:spcBef>
              <a:buFont typeface="Arial" panose="020B0604020202020204" pitchFamily="34" charset="0"/>
              <a:buNone/>
              <a:defRPr sz="1050" b="0" i="0">
                <a:latin typeface="+mn-lt"/>
              </a:defRPr>
            </a:lvl1pPr>
            <a:lvl2pPr>
              <a:buNone/>
              <a:defRPr/>
            </a:lvl2pPr>
            <a:lvl3pPr>
              <a:buNone/>
              <a:defRPr/>
            </a:lvl3pPr>
            <a:lvl4pPr>
              <a:buNone/>
              <a:defRPr/>
            </a:lvl4pPr>
            <a:lvl5pPr>
              <a:buNone/>
              <a:defRPr/>
            </a:lvl5pPr>
          </a:lstStyle>
          <a:p>
            <a:pPr lvl="0"/>
            <a:r>
              <a:rPr lang="en-US" dirty="0"/>
              <a:t>Interactive dashboards to track housing builds and trends</a:t>
            </a:r>
          </a:p>
        </p:txBody>
      </p:sp>
      <p:sp>
        <p:nvSpPr>
          <p:cNvPr id="22" name="Text Placeholder 10">
            <a:extLst>
              <a:ext uri="{FF2B5EF4-FFF2-40B4-BE49-F238E27FC236}">
                <a16:creationId xmlns:a16="http://schemas.microsoft.com/office/drawing/2014/main" id="{B70E7A32-82F5-FA4E-932A-2A23C4CF8AD1}"/>
              </a:ext>
            </a:extLst>
          </p:cNvPr>
          <p:cNvSpPr>
            <a:spLocks noGrp="1"/>
          </p:cNvSpPr>
          <p:nvPr>
            <p:ph type="body" sz="quarter" idx="16" hasCustomPrompt="1"/>
          </p:nvPr>
        </p:nvSpPr>
        <p:spPr>
          <a:xfrm>
            <a:off x="457139" y="2844774"/>
            <a:ext cx="5074259" cy="2652448"/>
          </a:xfrm>
          <a:prstGeom prst="rect">
            <a:avLst/>
          </a:prstGeom>
        </p:spPr>
        <p:txBody>
          <a:bodyPr lIns="0" tIns="0" rIns="0" bIns="0"/>
          <a:lstStyle>
            <a:lvl1pPr marL="228554" indent="-228554">
              <a:lnSpc>
                <a:spcPct val="100000"/>
              </a:lnSpc>
              <a:spcBef>
                <a:spcPts val="0"/>
              </a:spcBef>
              <a:spcAft>
                <a:spcPts val="700"/>
              </a:spcAft>
              <a:buClr>
                <a:srgbClr val="00AB8C"/>
              </a:buClr>
              <a:buFont typeface="Wingdings" pitchFamily="2" charset="2"/>
              <a:buChar char="§"/>
              <a:defRPr sz="1050" b="0" i="0">
                <a:latin typeface="+mn-lt"/>
              </a:defRPr>
            </a:lvl1pPr>
            <a:lvl2pPr>
              <a:buNone/>
              <a:defRPr/>
            </a:lvl2pPr>
            <a:lvl3pPr>
              <a:buNone/>
              <a:defRPr/>
            </a:lvl3pPr>
            <a:lvl4pPr>
              <a:buNone/>
              <a:defRPr/>
            </a:lvl4pPr>
            <a:lvl5pPr>
              <a:buNone/>
              <a:defRPr/>
            </a:lvl5pPr>
          </a:lstStyle>
          <a:p>
            <a:pPr lvl="0"/>
            <a:r>
              <a:rPr lang="en-US" dirty="0"/>
              <a:t>New Construction Tracking (vacant developed lots)</a:t>
            </a:r>
          </a:p>
          <a:p>
            <a:pPr lvl="0"/>
            <a:r>
              <a:rPr lang="en-US" dirty="0"/>
              <a:t>Builder Closing Research</a:t>
            </a:r>
          </a:p>
          <a:p>
            <a:pPr lvl="0"/>
            <a:r>
              <a:rPr lang="en-US" dirty="0"/>
              <a:t>Housing Intelligence (remodeling data trends)</a:t>
            </a:r>
          </a:p>
          <a:p>
            <a:pPr lvl="0"/>
            <a:r>
              <a:rPr lang="en-US" dirty="0"/>
              <a:t>Builder Contacts</a:t>
            </a:r>
          </a:p>
        </p:txBody>
      </p:sp>
      <p:pic>
        <p:nvPicPr>
          <p:cNvPr id="15" name="Picture 14">
            <a:extLst>
              <a:ext uri="{FF2B5EF4-FFF2-40B4-BE49-F238E27FC236}">
                <a16:creationId xmlns:a16="http://schemas.microsoft.com/office/drawing/2014/main" id="{C77440BC-5FF6-AF4B-846F-D68AF946311A}"/>
              </a:ext>
            </a:extLst>
          </p:cNvPr>
          <p:cNvPicPr>
            <a:picLocks noChangeAspect="1"/>
          </p:cNvPicPr>
          <p:nvPr userDrawn="1"/>
        </p:nvPicPr>
        <p:blipFill>
          <a:blip r:embed="rId3"/>
          <a:srcRect/>
          <a:stretch/>
        </p:blipFill>
        <p:spPr>
          <a:xfrm>
            <a:off x="5887636" y="899574"/>
            <a:ext cx="5796261" cy="4617720"/>
          </a:xfrm>
          <a:prstGeom prst="rect">
            <a:avLst/>
          </a:prstGeom>
        </p:spPr>
      </p:pic>
      <p:sp>
        <p:nvSpPr>
          <p:cNvPr id="16" name="Text Placeholder 10">
            <a:extLst>
              <a:ext uri="{FF2B5EF4-FFF2-40B4-BE49-F238E27FC236}">
                <a16:creationId xmlns:a16="http://schemas.microsoft.com/office/drawing/2014/main" id="{74819E15-AF3B-7248-9017-E23937505783}"/>
              </a:ext>
            </a:extLst>
          </p:cNvPr>
          <p:cNvSpPr>
            <a:spLocks noGrp="1"/>
          </p:cNvSpPr>
          <p:nvPr>
            <p:ph type="body" sz="quarter" idx="15" hasCustomPrompt="1"/>
          </p:nvPr>
        </p:nvSpPr>
        <p:spPr>
          <a:xfrm>
            <a:off x="6106390" y="5360062"/>
            <a:ext cx="2129633" cy="137160"/>
          </a:xfrm>
          <a:prstGeom prst="rect">
            <a:avLst/>
          </a:prstGeom>
        </p:spPr>
        <p:txBody>
          <a:bodyPr lIns="0" tIns="0" rIns="0" bIns="0"/>
          <a:lstStyle>
            <a:lvl1pPr marL="0" indent="0">
              <a:lnSpc>
                <a:spcPct val="100000"/>
              </a:lnSpc>
              <a:spcBef>
                <a:spcPts val="0"/>
              </a:spcBef>
              <a:buNone/>
              <a:defRPr sz="800" b="0" i="1">
                <a:latin typeface="GT Walsheim Regular Oblique" panose="02000503040000090003" pitchFamily="2" charset="77"/>
              </a:defRPr>
            </a:lvl1pPr>
            <a:lvl2pPr>
              <a:buNone/>
              <a:defRPr/>
            </a:lvl2pPr>
            <a:lvl3pPr>
              <a:buNone/>
              <a:defRPr/>
            </a:lvl3pPr>
            <a:lvl4pPr>
              <a:buNone/>
              <a:defRPr/>
            </a:lvl4pPr>
            <a:lvl5pPr>
              <a:buNone/>
              <a:defRPr/>
            </a:lvl5pPr>
          </a:lstStyle>
          <a:p>
            <a:pPr lvl="0"/>
            <a:r>
              <a:rPr lang="en-US" dirty="0"/>
              <a:t>Captions GT </a:t>
            </a:r>
            <a:r>
              <a:rPr lang="en-US" dirty="0" err="1"/>
              <a:t>Walsheim</a:t>
            </a:r>
            <a:r>
              <a:rPr lang="en-US" dirty="0"/>
              <a:t> Regular Oblique 16pt</a:t>
            </a:r>
          </a:p>
        </p:txBody>
      </p:sp>
      <p:sp>
        <p:nvSpPr>
          <p:cNvPr id="17" name="Picture Placeholder 6">
            <a:extLst>
              <a:ext uri="{FF2B5EF4-FFF2-40B4-BE49-F238E27FC236}">
                <a16:creationId xmlns:a16="http://schemas.microsoft.com/office/drawing/2014/main" id="{AA029FF2-3A37-7046-908A-1CF8B21B5D7D}"/>
              </a:ext>
            </a:extLst>
          </p:cNvPr>
          <p:cNvSpPr>
            <a:spLocks noGrp="1"/>
          </p:cNvSpPr>
          <p:nvPr>
            <p:ph type="pic" sz="quarter" idx="17" hasCustomPrompt="1"/>
          </p:nvPr>
        </p:nvSpPr>
        <p:spPr>
          <a:xfrm>
            <a:off x="6351745" y="1253924"/>
            <a:ext cx="4907027" cy="3067291"/>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Tree>
    <p:extLst>
      <p:ext uri="{BB962C8B-B14F-4D97-AF65-F5344CB8AC3E}">
        <p14:creationId xmlns:p14="http://schemas.microsoft.com/office/powerpoint/2010/main" val="5056878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lumn_Phon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58570B5-CB26-5E47-97DF-4B68F43C3192}"/>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9" name="Title 1">
            <a:extLst>
              <a:ext uri="{FF2B5EF4-FFF2-40B4-BE49-F238E27FC236}">
                <a16:creationId xmlns:a16="http://schemas.microsoft.com/office/drawing/2014/main" id="{6DC28A1E-3EF8-5548-885A-75B54B22E1E9}"/>
              </a:ext>
            </a:extLst>
          </p:cNvPr>
          <p:cNvSpPr>
            <a:spLocks noGrp="1"/>
          </p:cNvSpPr>
          <p:nvPr>
            <p:ph type="title" hasCustomPrompt="1"/>
          </p:nvPr>
        </p:nvSpPr>
        <p:spPr>
          <a:xfrm>
            <a:off x="457140" y="914400"/>
            <a:ext cx="5074259" cy="8229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20" name="Text Placeholder 10">
            <a:extLst>
              <a:ext uri="{FF2B5EF4-FFF2-40B4-BE49-F238E27FC236}">
                <a16:creationId xmlns:a16="http://schemas.microsoft.com/office/drawing/2014/main" id="{F96B0087-BEE1-2148-8EA1-3C7E06DAE3C5}"/>
              </a:ext>
            </a:extLst>
          </p:cNvPr>
          <p:cNvSpPr>
            <a:spLocks noGrp="1"/>
          </p:cNvSpPr>
          <p:nvPr>
            <p:ph type="body" sz="quarter" idx="13" hasCustomPrompt="1"/>
          </p:nvPr>
        </p:nvSpPr>
        <p:spPr>
          <a:xfrm>
            <a:off x="457140" y="2190860"/>
            <a:ext cx="507425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HEADLINE GT WALSHEIM BOLD 21PT</a:t>
            </a:r>
          </a:p>
        </p:txBody>
      </p:sp>
      <p:sp>
        <p:nvSpPr>
          <p:cNvPr id="21" name="Text Placeholder 10">
            <a:extLst>
              <a:ext uri="{FF2B5EF4-FFF2-40B4-BE49-F238E27FC236}">
                <a16:creationId xmlns:a16="http://schemas.microsoft.com/office/drawing/2014/main" id="{26CFC0DF-9297-9A4E-ABFA-E3CBE35AC672}"/>
              </a:ext>
            </a:extLst>
          </p:cNvPr>
          <p:cNvSpPr>
            <a:spLocks noGrp="1"/>
          </p:cNvSpPr>
          <p:nvPr>
            <p:ph type="body" sz="quarter" idx="14" hasCustomPrompt="1"/>
          </p:nvPr>
        </p:nvSpPr>
        <p:spPr>
          <a:xfrm>
            <a:off x="457139" y="2465180"/>
            <a:ext cx="5074259" cy="320040"/>
          </a:xfrm>
          <a:prstGeom prst="rect">
            <a:avLst/>
          </a:prstGeom>
        </p:spPr>
        <p:txBody>
          <a:bodyPr lIns="0" tIns="0" rIns="0" bIns="0"/>
          <a:lstStyle>
            <a:lvl1pPr marL="0" indent="0">
              <a:lnSpc>
                <a:spcPts val="2000"/>
              </a:lnSpc>
              <a:spcBef>
                <a:spcPts val="0"/>
              </a:spcBef>
              <a:buFont typeface="Arial" panose="020B0604020202020204" pitchFamily="34" charset="0"/>
              <a:buNone/>
              <a:defRPr sz="1050" b="0" i="0">
                <a:latin typeface="+mn-lt"/>
              </a:defRPr>
            </a:lvl1pPr>
            <a:lvl2pPr>
              <a:buNone/>
              <a:defRPr/>
            </a:lvl2pPr>
            <a:lvl3pPr>
              <a:buNone/>
              <a:defRPr/>
            </a:lvl3pPr>
            <a:lvl4pPr>
              <a:buNone/>
              <a:defRPr/>
            </a:lvl4pPr>
            <a:lvl5pPr>
              <a:buNone/>
              <a:defRPr/>
            </a:lvl5pPr>
          </a:lstStyle>
          <a:p>
            <a:pPr lvl="0"/>
            <a:r>
              <a:rPr lang="en-US" dirty="0"/>
              <a:t>Interactive dashboards to track housing builds and trends</a:t>
            </a:r>
          </a:p>
        </p:txBody>
      </p:sp>
      <p:sp>
        <p:nvSpPr>
          <p:cNvPr id="22" name="Text Placeholder 10">
            <a:extLst>
              <a:ext uri="{FF2B5EF4-FFF2-40B4-BE49-F238E27FC236}">
                <a16:creationId xmlns:a16="http://schemas.microsoft.com/office/drawing/2014/main" id="{B70E7A32-82F5-FA4E-932A-2A23C4CF8AD1}"/>
              </a:ext>
            </a:extLst>
          </p:cNvPr>
          <p:cNvSpPr>
            <a:spLocks noGrp="1"/>
          </p:cNvSpPr>
          <p:nvPr>
            <p:ph type="body" sz="quarter" idx="16" hasCustomPrompt="1"/>
          </p:nvPr>
        </p:nvSpPr>
        <p:spPr>
          <a:xfrm>
            <a:off x="457139" y="2844774"/>
            <a:ext cx="5074259" cy="2652448"/>
          </a:xfrm>
          <a:prstGeom prst="rect">
            <a:avLst/>
          </a:prstGeom>
        </p:spPr>
        <p:txBody>
          <a:bodyPr lIns="0" tIns="0" rIns="0" bIns="0"/>
          <a:lstStyle>
            <a:lvl1pPr marL="228554" indent="-228554">
              <a:lnSpc>
                <a:spcPct val="100000"/>
              </a:lnSpc>
              <a:spcBef>
                <a:spcPts val="0"/>
              </a:spcBef>
              <a:spcAft>
                <a:spcPts val="700"/>
              </a:spcAft>
              <a:buClr>
                <a:srgbClr val="00AB8C"/>
              </a:buClr>
              <a:buFont typeface="Wingdings" pitchFamily="2" charset="2"/>
              <a:buChar char="§"/>
              <a:defRPr sz="1050" b="0" i="0">
                <a:latin typeface="+mn-lt"/>
              </a:defRPr>
            </a:lvl1pPr>
            <a:lvl2pPr>
              <a:buNone/>
              <a:defRPr/>
            </a:lvl2pPr>
            <a:lvl3pPr>
              <a:buNone/>
              <a:defRPr/>
            </a:lvl3pPr>
            <a:lvl4pPr>
              <a:buNone/>
              <a:defRPr/>
            </a:lvl4pPr>
            <a:lvl5pPr>
              <a:buNone/>
              <a:defRPr/>
            </a:lvl5pPr>
          </a:lstStyle>
          <a:p>
            <a:pPr lvl="0"/>
            <a:r>
              <a:rPr lang="en-US" dirty="0"/>
              <a:t>New Construction Tracking (vacant developed lots)</a:t>
            </a:r>
          </a:p>
          <a:p>
            <a:pPr lvl="0"/>
            <a:r>
              <a:rPr lang="en-US" dirty="0"/>
              <a:t>Builder Closing Research</a:t>
            </a:r>
          </a:p>
          <a:p>
            <a:pPr lvl="0"/>
            <a:r>
              <a:rPr lang="en-US" dirty="0"/>
              <a:t>Housing Intelligence (remodeling data trends)</a:t>
            </a:r>
          </a:p>
          <a:p>
            <a:pPr lvl="0"/>
            <a:r>
              <a:rPr lang="en-US" dirty="0"/>
              <a:t>Builder Contacts</a:t>
            </a:r>
          </a:p>
        </p:txBody>
      </p:sp>
      <p:sp>
        <p:nvSpPr>
          <p:cNvPr id="13" name="Text Placeholder 10">
            <a:extLst>
              <a:ext uri="{FF2B5EF4-FFF2-40B4-BE49-F238E27FC236}">
                <a16:creationId xmlns:a16="http://schemas.microsoft.com/office/drawing/2014/main" id="{371DA1E7-C262-4446-A989-C79D0760BFFA}"/>
              </a:ext>
            </a:extLst>
          </p:cNvPr>
          <p:cNvSpPr>
            <a:spLocks noGrp="1"/>
          </p:cNvSpPr>
          <p:nvPr>
            <p:ph type="body" sz="quarter" idx="15" hasCustomPrompt="1"/>
          </p:nvPr>
        </p:nvSpPr>
        <p:spPr>
          <a:xfrm>
            <a:off x="7737392" y="5360061"/>
            <a:ext cx="2003541" cy="379450"/>
          </a:xfrm>
          <a:prstGeom prst="rect">
            <a:avLst/>
          </a:prstGeom>
        </p:spPr>
        <p:txBody>
          <a:bodyPr lIns="0" tIns="0" rIns="0" bIns="0"/>
          <a:lstStyle>
            <a:lvl1pPr marL="0" indent="0">
              <a:lnSpc>
                <a:spcPct val="100000"/>
              </a:lnSpc>
              <a:spcBef>
                <a:spcPts val="0"/>
              </a:spcBef>
              <a:buNone/>
              <a:defRPr sz="800" b="0" i="1">
                <a:latin typeface="GT Walsheim Regular Oblique" panose="02000503040000090003" pitchFamily="2" charset="77"/>
              </a:defRPr>
            </a:lvl1pPr>
            <a:lvl2pPr>
              <a:buNone/>
              <a:defRPr/>
            </a:lvl2pPr>
            <a:lvl3pPr>
              <a:buNone/>
              <a:defRPr/>
            </a:lvl3pPr>
            <a:lvl4pPr>
              <a:buNone/>
              <a:defRPr/>
            </a:lvl4pPr>
            <a:lvl5pPr>
              <a:buNone/>
              <a:defRPr/>
            </a:lvl5pPr>
          </a:lstStyle>
          <a:p>
            <a:pPr lvl="0"/>
            <a:r>
              <a:rPr lang="en-US" dirty="0"/>
              <a:t>Captions GT </a:t>
            </a:r>
            <a:r>
              <a:rPr lang="en-US" dirty="0" err="1"/>
              <a:t>Walsheim</a:t>
            </a:r>
            <a:r>
              <a:rPr lang="en-US" dirty="0"/>
              <a:t> Regular Oblique 16pt</a:t>
            </a:r>
          </a:p>
        </p:txBody>
      </p:sp>
      <p:pic>
        <p:nvPicPr>
          <p:cNvPr id="12" name="Picture 11">
            <a:extLst>
              <a:ext uri="{FF2B5EF4-FFF2-40B4-BE49-F238E27FC236}">
                <a16:creationId xmlns:a16="http://schemas.microsoft.com/office/drawing/2014/main" id="{2AE39C1A-DFFB-9049-9BAC-6E007AFBFD8A}"/>
              </a:ext>
            </a:extLst>
          </p:cNvPr>
          <p:cNvPicPr>
            <a:picLocks noChangeAspect="1"/>
          </p:cNvPicPr>
          <p:nvPr userDrawn="1"/>
        </p:nvPicPr>
        <p:blipFill>
          <a:blip r:embed="rId3"/>
          <a:srcRect/>
          <a:stretch/>
        </p:blipFill>
        <p:spPr>
          <a:xfrm>
            <a:off x="6953347" y="595564"/>
            <a:ext cx="3705244" cy="5301248"/>
          </a:xfrm>
          <a:prstGeom prst="rect">
            <a:avLst/>
          </a:prstGeom>
        </p:spPr>
      </p:pic>
      <p:sp>
        <p:nvSpPr>
          <p:cNvPr id="16" name="Picture Placeholder 6">
            <a:extLst>
              <a:ext uri="{FF2B5EF4-FFF2-40B4-BE49-F238E27FC236}">
                <a16:creationId xmlns:a16="http://schemas.microsoft.com/office/drawing/2014/main" id="{1ACA6CAB-B2CE-DC48-A042-9C9BD2C8AABF}"/>
              </a:ext>
            </a:extLst>
          </p:cNvPr>
          <p:cNvSpPr>
            <a:spLocks noGrp="1"/>
          </p:cNvSpPr>
          <p:nvPr>
            <p:ph type="pic" sz="quarter" idx="17" hasCustomPrompt="1"/>
          </p:nvPr>
        </p:nvSpPr>
        <p:spPr>
          <a:xfrm>
            <a:off x="7850492" y="1144637"/>
            <a:ext cx="1782848" cy="3895344"/>
          </a:xfrm>
          <a:custGeom>
            <a:avLst/>
            <a:gdLst>
              <a:gd name="connsiteX0" fmla="*/ 0 w 3410712"/>
              <a:gd name="connsiteY0" fmla="*/ 0 h 7452360"/>
              <a:gd name="connsiteX1" fmla="*/ 3410712 w 3410712"/>
              <a:gd name="connsiteY1" fmla="*/ 0 h 7452360"/>
              <a:gd name="connsiteX2" fmla="*/ 3410712 w 3410712"/>
              <a:gd name="connsiteY2" fmla="*/ 7452360 h 7452360"/>
              <a:gd name="connsiteX3" fmla="*/ 0 w 3410712"/>
              <a:gd name="connsiteY3" fmla="*/ 7452360 h 7452360"/>
              <a:gd name="connsiteX4" fmla="*/ 0 w 3410712"/>
              <a:gd name="connsiteY4" fmla="*/ 0 h 7452360"/>
              <a:gd name="connsiteX0" fmla="*/ 0 w 3410712"/>
              <a:gd name="connsiteY0" fmla="*/ 4082 h 7456442"/>
              <a:gd name="connsiteX1" fmla="*/ 567542 w 3410712"/>
              <a:gd name="connsiteY1" fmla="*/ 0 h 7456442"/>
              <a:gd name="connsiteX2" fmla="*/ 3410712 w 3410712"/>
              <a:gd name="connsiteY2" fmla="*/ 4082 h 7456442"/>
              <a:gd name="connsiteX3" fmla="*/ 3410712 w 3410712"/>
              <a:gd name="connsiteY3" fmla="*/ 7456442 h 7456442"/>
              <a:gd name="connsiteX4" fmla="*/ 0 w 3410712"/>
              <a:gd name="connsiteY4" fmla="*/ 7456442 h 7456442"/>
              <a:gd name="connsiteX5" fmla="*/ 0 w 3410712"/>
              <a:gd name="connsiteY5" fmla="*/ 4082 h 7456442"/>
              <a:gd name="connsiteX0" fmla="*/ 0 w 3410712"/>
              <a:gd name="connsiteY0" fmla="*/ 4082 h 7456442"/>
              <a:gd name="connsiteX1" fmla="*/ 567542 w 3410712"/>
              <a:gd name="connsiteY1" fmla="*/ 0 h 7456442"/>
              <a:gd name="connsiteX2" fmla="*/ 2835729 w 3410712"/>
              <a:gd name="connsiteY2" fmla="*/ 5938 h 7456442"/>
              <a:gd name="connsiteX3" fmla="*/ 3410712 w 3410712"/>
              <a:gd name="connsiteY3" fmla="*/ 4082 h 7456442"/>
              <a:gd name="connsiteX4" fmla="*/ 3410712 w 3410712"/>
              <a:gd name="connsiteY4" fmla="*/ 7456442 h 7456442"/>
              <a:gd name="connsiteX5" fmla="*/ 0 w 3410712"/>
              <a:gd name="connsiteY5" fmla="*/ 7456442 h 7456442"/>
              <a:gd name="connsiteX6" fmla="*/ 0 w 3410712"/>
              <a:gd name="connsiteY6" fmla="*/ 4082 h 7456442"/>
              <a:gd name="connsiteX0" fmla="*/ 0 w 3410712"/>
              <a:gd name="connsiteY0" fmla="*/ 4082 h 7456442"/>
              <a:gd name="connsiteX1" fmla="*/ 567542 w 3410712"/>
              <a:gd name="connsiteY1" fmla="*/ 0 h 7456442"/>
              <a:gd name="connsiteX2" fmla="*/ 2853542 w 3410712"/>
              <a:gd name="connsiteY2" fmla="*/ 5938 h 7456442"/>
              <a:gd name="connsiteX3" fmla="*/ 3410712 w 3410712"/>
              <a:gd name="connsiteY3" fmla="*/ 4082 h 7456442"/>
              <a:gd name="connsiteX4" fmla="*/ 3410712 w 3410712"/>
              <a:gd name="connsiteY4" fmla="*/ 7456442 h 7456442"/>
              <a:gd name="connsiteX5" fmla="*/ 0 w 3410712"/>
              <a:gd name="connsiteY5" fmla="*/ 7456442 h 7456442"/>
              <a:gd name="connsiteX6" fmla="*/ 0 w 3410712"/>
              <a:gd name="connsiteY6" fmla="*/ 4082 h 7456442"/>
              <a:gd name="connsiteX0" fmla="*/ 0 w 3410712"/>
              <a:gd name="connsiteY0" fmla="*/ 4082 h 7456442"/>
              <a:gd name="connsiteX1" fmla="*/ 567542 w 3410712"/>
              <a:gd name="connsiteY1" fmla="*/ 0 h 7456442"/>
              <a:gd name="connsiteX2" fmla="*/ 2841667 w 3410712"/>
              <a:gd name="connsiteY2" fmla="*/ 11876 h 7456442"/>
              <a:gd name="connsiteX3" fmla="*/ 3410712 w 3410712"/>
              <a:gd name="connsiteY3" fmla="*/ 4082 h 7456442"/>
              <a:gd name="connsiteX4" fmla="*/ 3410712 w 3410712"/>
              <a:gd name="connsiteY4" fmla="*/ 7456442 h 7456442"/>
              <a:gd name="connsiteX5" fmla="*/ 0 w 3410712"/>
              <a:gd name="connsiteY5" fmla="*/ 7456442 h 7456442"/>
              <a:gd name="connsiteX6" fmla="*/ 0 w 3410712"/>
              <a:gd name="connsiteY6" fmla="*/ 4082 h 7456442"/>
              <a:gd name="connsiteX0" fmla="*/ 0 w 3410712"/>
              <a:gd name="connsiteY0" fmla="*/ 4082 h 7456442"/>
              <a:gd name="connsiteX1" fmla="*/ 567542 w 3410712"/>
              <a:gd name="connsiteY1" fmla="*/ 0 h 7456442"/>
              <a:gd name="connsiteX2" fmla="*/ 2841667 w 3410712"/>
              <a:gd name="connsiteY2" fmla="*/ 11876 h 7456442"/>
              <a:gd name="connsiteX3" fmla="*/ 3404774 w 3410712"/>
              <a:gd name="connsiteY3" fmla="*/ 568160 h 7456442"/>
              <a:gd name="connsiteX4" fmla="*/ 3410712 w 3410712"/>
              <a:gd name="connsiteY4" fmla="*/ 7456442 h 7456442"/>
              <a:gd name="connsiteX5" fmla="*/ 0 w 3410712"/>
              <a:gd name="connsiteY5" fmla="*/ 7456442 h 7456442"/>
              <a:gd name="connsiteX6" fmla="*/ 0 w 3410712"/>
              <a:gd name="connsiteY6" fmla="*/ 4082 h 7456442"/>
              <a:gd name="connsiteX0" fmla="*/ 11875 w 3410712"/>
              <a:gd name="connsiteY0" fmla="*/ 585973 h 7456442"/>
              <a:gd name="connsiteX1" fmla="*/ 567542 w 3410712"/>
              <a:gd name="connsiteY1" fmla="*/ 0 h 7456442"/>
              <a:gd name="connsiteX2" fmla="*/ 2841667 w 3410712"/>
              <a:gd name="connsiteY2" fmla="*/ 11876 h 7456442"/>
              <a:gd name="connsiteX3" fmla="*/ 3404774 w 3410712"/>
              <a:gd name="connsiteY3" fmla="*/ 568160 h 7456442"/>
              <a:gd name="connsiteX4" fmla="*/ 3410712 w 3410712"/>
              <a:gd name="connsiteY4" fmla="*/ 7456442 h 7456442"/>
              <a:gd name="connsiteX5" fmla="*/ 0 w 3410712"/>
              <a:gd name="connsiteY5" fmla="*/ 7456442 h 7456442"/>
              <a:gd name="connsiteX6" fmla="*/ 11875 w 3410712"/>
              <a:gd name="connsiteY6" fmla="*/ 585973 h 7456442"/>
              <a:gd name="connsiteX0" fmla="*/ 11875 w 3410712"/>
              <a:gd name="connsiteY0" fmla="*/ 580035 h 7450504"/>
              <a:gd name="connsiteX1" fmla="*/ 573480 w 3410712"/>
              <a:gd name="connsiteY1" fmla="*/ 0 h 7450504"/>
              <a:gd name="connsiteX2" fmla="*/ 2841667 w 3410712"/>
              <a:gd name="connsiteY2" fmla="*/ 5938 h 7450504"/>
              <a:gd name="connsiteX3" fmla="*/ 3404774 w 3410712"/>
              <a:gd name="connsiteY3" fmla="*/ 562222 h 7450504"/>
              <a:gd name="connsiteX4" fmla="*/ 3410712 w 3410712"/>
              <a:gd name="connsiteY4" fmla="*/ 7450504 h 7450504"/>
              <a:gd name="connsiteX5" fmla="*/ 0 w 3410712"/>
              <a:gd name="connsiteY5" fmla="*/ 7450504 h 7450504"/>
              <a:gd name="connsiteX6" fmla="*/ 11875 w 3410712"/>
              <a:gd name="connsiteY6" fmla="*/ 580035 h 7450504"/>
              <a:gd name="connsiteX0" fmla="*/ 11875 w 3659968"/>
              <a:gd name="connsiteY0" fmla="*/ 580035 h 7562047"/>
              <a:gd name="connsiteX1" fmla="*/ 573480 w 3659968"/>
              <a:gd name="connsiteY1" fmla="*/ 0 h 7562047"/>
              <a:gd name="connsiteX2" fmla="*/ 2841667 w 3659968"/>
              <a:gd name="connsiteY2" fmla="*/ 5938 h 7562047"/>
              <a:gd name="connsiteX3" fmla="*/ 3404774 w 3659968"/>
              <a:gd name="connsiteY3" fmla="*/ 562222 h 7562047"/>
              <a:gd name="connsiteX4" fmla="*/ 3399807 w 3659968"/>
              <a:gd name="connsiteY4" fmla="*/ 6881750 h 7562047"/>
              <a:gd name="connsiteX5" fmla="*/ 3410712 w 3659968"/>
              <a:gd name="connsiteY5" fmla="*/ 7450504 h 7562047"/>
              <a:gd name="connsiteX6" fmla="*/ 0 w 3659968"/>
              <a:gd name="connsiteY6" fmla="*/ 7450504 h 7562047"/>
              <a:gd name="connsiteX7" fmla="*/ 11875 w 3659968"/>
              <a:gd name="connsiteY7" fmla="*/ 580035 h 7562047"/>
              <a:gd name="connsiteX0" fmla="*/ 11875 w 3444660"/>
              <a:gd name="connsiteY0" fmla="*/ 580035 h 7562047"/>
              <a:gd name="connsiteX1" fmla="*/ 573480 w 3444660"/>
              <a:gd name="connsiteY1" fmla="*/ 0 h 7562047"/>
              <a:gd name="connsiteX2" fmla="*/ 2841667 w 3444660"/>
              <a:gd name="connsiteY2" fmla="*/ 5938 h 7562047"/>
              <a:gd name="connsiteX3" fmla="*/ 3404774 w 3444660"/>
              <a:gd name="connsiteY3" fmla="*/ 562222 h 7562047"/>
              <a:gd name="connsiteX4" fmla="*/ 3399807 w 3444660"/>
              <a:gd name="connsiteY4" fmla="*/ 6881750 h 7562047"/>
              <a:gd name="connsiteX5" fmla="*/ 2846634 w 3444660"/>
              <a:gd name="connsiteY5" fmla="*/ 7450504 h 7562047"/>
              <a:gd name="connsiteX6" fmla="*/ 0 w 3444660"/>
              <a:gd name="connsiteY6" fmla="*/ 7450504 h 7562047"/>
              <a:gd name="connsiteX7" fmla="*/ 11875 w 3444660"/>
              <a:gd name="connsiteY7" fmla="*/ 580035 h 7562047"/>
              <a:gd name="connsiteX0" fmla="*/ 11875 w 3444660"/>
              <a:gd name="connsiteY0" fmla="*/ 580035 h 7594518"/>
              <a:gd name="connsiteX1" fmla="*/ 573480 w 3444660"/>
              <a:gd name="connsiteY1" fmla="*/ 0 h 7594518"/>
              <a:gd name="connsiteX2" fmla="*/ 2841667 w 3444660"/>
              <a:gd name="connsiteY2" fmla="*/ 5938 h 7594518"/>
              <a:gd name="connsiteX3" fmla="*/ 3404774 w 3444660"/>
              <a:gd name="connsiteY3" fmla="*/ 562222 h 7594518"/>
              <a:gd name="connsiteX4" fmla="*/ 3399807 w 3444660"/>
              <a:gd name="connsiteY4" fmla="*/ 6881750 h 7594518"/>
              <a:gd name="connsiteX5" fmla="*/ 2846634 w 3444660"/>
              <a:gd name="connsiteY5" fmla="*/ 7450504 h 7594518"/>
              <a:gd name="connsiteX6" fmla="*/ 0 w 3444660"/>
              <a:gd name="connsiteY6" fmla="*/ 7450504 h 7594518"/>
              <a:gd name="connsiteX7" fmla="*/ 11875 w 3444660"/>
              <a:gd name="connsiteY7" fmla="*/ 580035 h 7594518"/>
              <a:gd name="connsiteX0" fmla="*/ 226011 w 3658796"/>
              <a:gd name="connsiteY0" fmla="*/ 580035 h 7594518"/>
              <a:gd name="connsiteX1" fmla="*/ 787616 w 3658796"/>
              <a:gd name="connsiteY1" fmla="*/ 0 h 7594518"/>
              <a:gd name="connsiteX2" fmla="*/ 3055803 w 3658796"/>
              <a:gd name="connsiteY2" fmla="*/ 5938 h 7594518"/>
              <a:gd name="connsiteX3" fmla="*/ 3618910 w 3658796"/>
              <a:gd name="connsiteY3" fmla="*/ 562222 h 7594518"/>
              <a:gd name="connsiteX4" fmla="*/ 3613943 w 3658796"/>
              <a:gd name="connsiteY4" fmla="*/ 6881750 h 7594518"/>
              <a:gd name="connsiteX5" fmla="*/ 3060770 w 3658796"/>
              <a:gd name="connsiteY5" fmla="*/ 7450504 h 7594518"/>
              <a:gd name="connsiteX6" fmla="*/ 214136 w 3658796"/>
              <a:gd name="connsiteY6" fmla="*/ 7450504 h 7594518"/>
              <a:gd name="connsiteX7" fmla="*/ 205725 w 3658796"/>
              <a:gd name="connsiteY7" fmla="*/ 6887687 h 7594518"/>
              <a:gd name="connsiteX8" fmla="*/ 226011 w 3658796"/>
              <a:gd name="connsiteY8" fmla="*/ 580035 h 7594518"/>
              <a:gd name="connsiteX0" fmla="*/ 48532 w 3481317"/>
              <a:gd name="connsiteY0" fmla="*/ 580035 h 7594518"/>
              <a:gd name="connsiteX1" fmla="*/ 610137 w 3481317"/>
              <a:gd name="connsiteY1" fmla="*/ 0 h 7594518"/>
              <a:gd name="connsiteX2" fmla="*/ 2878324 w 3481317"/>
              <a:gd name="connsiteY2" fmla="*/ 5938 h 7594518"/>
              <a:gd name="connsiteX3" fmla="*/ 3441431 w 3481317"/>
              <a:gd name="connsiteY3" fmla="*/ 562222 h 7594518"/>
              <a:gd name="connsiteX4" fmla="*/ 3436464 w 3481317"/>
              <a:gd name="connsiteY4" fmla="*/ 6881750 h 7594518"/>
              <a:gd name="connsiteX5" fmla="*/ 2883291 w 3481317"/>
              <a:gd name="connsiteY5" fmla="*/ 7450504 h 7594518"/>
              <a:gd name="connsiteX6" fmla="*/ 618548 w 3481317"/>
              <a:gd name="connsiteY6" fmla="*/ 7450504 h 7594518"/>
              <a:gd name="connsiteX7" fmla="*/ 28246 w 3481317"/>
              <a:gd name="connsiteY7" fmla="*/ 6887687 h 7594518"/>
              <a:gd name="connsiteX8" fmla="*/ 48532 w 3481317"/>
              <a:gd name="connsiteY8" fmla="*/ 580035 h 7594518"/>
              <a:gd name="connsiteX0" fmla="*/ 48532 w 3481317"/>
              <a:gd name="connsiteY0" fmla="*/ 580035 h 7601188"/>
              <a:gd name="connsiteX1" fmla="*/ 610137 w 3481317"/>
              <a:gd name="connsiteY1" fmla="*/ 0 h 7601188"/>
              <a:gd name="connsiteX2" fmla="*/ 2878324 w 3481317"/>
              <a:gd name="connsiteY2" fmla="*/ 5938 h 7601188"/>
              <a:gd name="connsiteX3" fmla="*/ 3441431 w 3481317"/>
              <a:gd name="connsiteY3" fmla="*/ 562222 h 7601188"/>
              <a:gd name="connsiteX4" fmla="*/ 3436464 w 3481317"/>
              <a:gd name="connsiteY4" fmla="*/ 6881750 h 7601188"/>
              <a:gd name="connsiteX5" fmla="*/ 2883291 w 3481317"/>
              <a:gd name="connsiteY5" fmla="*/ 7450504 h 7601188"/>
              <a:gd name="connsiteX6" fmla="*/ 618548 w 3481317"/>
              <a:gd name="connsiteY6" fmla="*/ 7450504 h 7601188"/>
              <a:gd name="connsiteX7" fmla="*/ 28246 w 3481317"/>
              <a:gd name="connsiteY7" fmla="*/ 6887687 h 7601188"/>
              <a:gd name="connsiteX8" fmla="*/ 48532 w 3481317"/>
              <a:gd name="connsiteY8" fmla="*/ 580035 h 7601188"/>
              <a:gd name="connsiteX0" fmla="*/ 48532 w 3481317"/>
              <a:gd name="connsiteY0" fmla="*/ 580035 h 7594518"/>
              <a:gd name="connsiteX1" fmla="*/ 610137 w 3481317"/>
              <a:gd name="connsiteY1" fmla="*/ 0 h 7594518"/>
              <a:gd name="connsiteX2" fmla="*/ 2878324 w 3481317"/>
              <a:gd name="connsiteY2" fmla="*/ 5938 h 7594518"/>
              <a:gd name="connsiteX3" fmla="*/ 3441431 w 3481317"/>
              <a:gd name="connsiteY3" fmla="*/ 562222 h 7594518"/>
              <a:gd name="connsiteX4" fmla="*/ 3436464 w 3481317"/>
              <a:gd name="connsiteY4" fmla="*/ 6881750 h 7594518"/>
              <a:gd name="connsiteX5" fmla="*/ 2883291 w 3481317"/>
              <a:gd name="connsiteY5" fmla="*/ 7450504 h 7594518"/>
              <a:gd name="connsiteX6" fmla="*/ 618548 w 3481317"/>
              <a:gd name="connsiteY6" fmla="*/ 7450504 h 7594518"/>
              <a:gd name="connsiteX7" fmla="*/ 28246 w 3481317"/>
              <a:gd name="connsiteY7" fmla="*/ 6887687 h 7594518"/>
              <a:gd name="connsiteX8" fmla="*/ 48532 w 3481317"/>
              <a:gd name="connsiteY8" fmla="*/ 580035 h 7594518"/>
              <a:gd name="connsiteX0" fmla="*/ 48532 w 3481317"/>
              <a:gd name="connsiteY0" fmla="*/ 580035 h 7594518"/>
              <a:gd name="connsiteX1" fmla="*/ 610137 w 3481317"/>
              <a:gd name="connsiteY1" fmla="*/ 0 h 7594518"/>
              <a:gd name="connsiteX2" fmla="*/ 2878324 w 3481317"/>
              <a:gd name="connsiteY2" fmla="*/ 5938 h 7594518"/>
              <a:gd name="connsiteX3" fmla="*/ 3441431 w 3481317"/>
              <a:gd name="connsiteY3" fmla="*/ 562222 h 7594518"/>
              <a:gd name="connsiteX4" fmla="*/ 3436464 w 3481317"/>
              <a:gd name="connsiteY4" fmla="*/ 6881750 h 7594518"/>
              <a:gd name="connsiteX5" fmla="*/ 2883291 w 3481317"/>
              <a:gd name="connsiteY5" fmla="*/ 7450504 h 7594518"/>
              <a:gd name="connsiteX6" fmla="*/ 618548 w 3481317"/>
              <a:gd name="connsiteY6" fmla="*/ 7450504 h 7594518"/>
              <a:gd name="connsiteX7" fmla="*/ 28246 w 3481317"/>
              <a:gd name="connsiteY7" fmla="*/ 6887687 h 7594518"/>
              <a:gd name="connsiteX8" fmla="*/ 48532 w 3481317"/>
              <a:gd name="connsiteY8" fmla="*/ 580035 h 7594518"/>
              <a:gd name="connsiteX0" fmla="*/ 48532 w 3481317"/>
              <a:gd name="connsiteY0" fmla="*/ 580035 h 7594518"/>
              <a:gd name="connsiteX1" fmla="*/ 610137 w 3481317"/>
              <a:gd name="connsiteY1" fmla="*/ 0 h 7594518"/>
              <a:gd name="connsiteX2" fmla="*/ 2878324 w 3481317"/>
              <a:gd name="connsiteY2" fmla="*/ 5938 h 7594518"/>
              <a:gd name="connsiteX3" fmla="*/ 3441431 w 3481317"/>
              <a:gd name="connsiteY3" fmla="*/ 562222 h 7594518"/>
              <a:gd name="connsiteX4" fmla="*/ 3436464 w 3481317"/>
              <a:gd name="connsiteY4" fmla="*/ 6881750 h 7594518"/>
              <a:gd name="connsiteX5" fmla="*/ 2883291 w 3481317"/>
              <a:gd name="connsiteY5" fmla="*/ 7450504 h 7594518"/>
              <a:gd name="connsiteX6" fmla="*/ 618548 w 3481317"/>
              <a:gd name="connsiteY6" fmla="*/ 7450504 h 7594518"/>
              <a:gd name="connsiteX7" fmla="*/ 28246 w 3481317"/>
              <a:gd name="connsiteY7" fmla="*/ 6887687 h 7594518"/>
              <a:gd name="connsiteX8" fmla="*/ 48532 w 3481317"/>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53092"/>
              <a:gd name="connsiteY0" fmla="*/ 580035 h 7594518"/>
              <a:gd name="connsiteX1" fmla="*/ 581912 w 3453092"/>
              <a:gd name="connsiteY1" fmla="*/ 0 h 7594518"/>
              <a:gd name="connsiteX2" fmla="*/ 2850099 w 3453092"/>
              <a:gd name="connsiteY2" fmla="*/ 5938 h 7594518"/>
              <a:gd name="connsiteX3" fmla="*/ 3413206 w 3453092"/>
              <a:gd name="connsiteY3" fmla="*/ 562222 h 7594518"/>
              <a:gd name="connsiteX4" fmla="*/ 3408239 w 3453092"/>
              <a:gd name="connsiteY4" fmla="*/ 6881750 h 7594518"/>
              <a:gd name="connsiteX5" fmla="*/ 2855066 w 3453092"/>
              <a:gd name="connsiteY5" fmla="*/ 7450504 h 7594518"/>
              <a:gd name="connsiteX6" fmla="*/ 590323 w 3453092"/>
              <a:gd name="connsiteY6" fmla="*/ 7450504 h 7594518"/>
              <a:gd name="connsiteX7" fmla="*/ 21 w 3453092"/>
              <a:gd name="connsiteY7" fmla="*/ 6887687 h 7594518"/>
              <a:gd name="connsiteX8" fmla="*/ 20307 w 3453092"/>
              <a:gd name="connsiteY8" fmla="*/ 580035 h 7594518"/>
              <a:gd name="connsiteX0" fmla="*/ 20307 w 3416470"/>
              <a:gd name="connsiteY0" fmla="*/ 580035 h 7594518"/>
              <a:gd name="connsiteX1" fmla="*/ 581912 w 3416470"/>
              <a:gd name="connsiteY1" fmla="*/ 0 h 7594518"/>
              <a:gd name="connsiteX2" fmla="*/ 2850099 w 3416470"/>
              <a:gd name="connsiteY2" fmla="*/ 5938 h 7594518"/>
              <a:gd name="connsiteX3" fmla="*/ 3413206 w 3416470"/>
              <a:gd name="connsiteY3" fmla="*/ 562222 h 7594518"/>
              <a:gd name="connsiteX4" fmla="*/ 3408239 w 3416470"/>
              <a:gd name="connsiteY4" fmla="*/ 6881750 h 7594518"/>
              <a:gd name="connsiteX5" fmla="*/ 2855066 w 3416470"/>
              <a:gd name="connsiteY5" fmla="*/ 7450504 h 7594518"/>
              <a:gd name="connsiteX6" fmla="*/ 590323 w 3416470"/>
              <a:gd name="connsiteY6" fmla="*/ 7450504 h 7594518"/>
              <a:gd name="connsiteX7" fmla="*/ 21 w 3416470"/>
              <a:gd name="connsiteY7" fmla="*/ 6887687 h 7594518"/>
              <a:gd name="connsiteX8" fmla="*/ 20307 w 3416470"/>
              <a:gd name="connsiteY8" fmla="*/ 580035 h 7594518"/>
              <a:gd name="connsiteX0" fmla="*/ 20307 w 3416470"/>
              <a:gd name="connsiteY0" fmla="*/ 580035 h 7594518"/>
              <a:gd name="connsiteX1" fmla="*/ 581912 w 3416470"/>
              <a:gd name="connsiteY1" fmla="*/ 0 h 7594518"/>
              <a:gd name="connsiteX2" fmla="*/ 2850099 w 3416470"/>
              <a:gd name="connsiteY2" fmla="*/ 5938 h 7594518"/>
              <a:gd name="connsiteX3" fmla="*/ 3413206 w 3416470"/>
              <a:gd name="connsiteY3" fmla="*/ 562222 h 7594518"/>
              <a:gd name="connsiteX4" fmla="*/ 3408239 w 3416470"/>
              <a:gd name="connsiteY4" fmla="*/ 6881750 h 7594518"/>
              <a:gd name="connsiteX5" fmla="*/ 2855066 w 3416470"/>
              <a:gd name="connsiteY5" fmla="*/ 7450504 h 7594518"/>
              <a:gd name="connsiteX6" fmla="*/ 590323 w 3416470"/>
              <a:gd name="connsiteY6" fmla="*/ 7450504 h 7594518"/>
              <a:gd name="connsiteX7" fmla="*/ 21 w 3416470"/>
              <a:gd name="connsiteY7" fmla="*/ 6887687 h 7594518"/>
              <a:gd name="connsiteX8" fmla="*/ 20307 w 3416470"/>
              <a:gd name="connsiteY8" fmla="*/ 580035 h 7594518"/>
              <a:gd name="connsiteX0" fmla="*/ 20307 w 3416470"/>
              <a:gd name="connsiteY0" fmla="*/ 580035 h 7450504"/>
              <a:gd name="connsiteX1" fmla="*/ 581912 w 3416470"/>
              <a:gd name="connsiteY1" fmla="*/ 0 h 7450504"/>
              <a:gd name="connsiteX2" fmla="*/ 2850099 w 3416470"/>
              <a:gd name="connsiteY2" fmla="*/ 5938 h 7450504"/>
              <a:gd name="connsiteX3" fmla="*/ 3413206 w 3416470"/>
              <a:gd name="connsiteY3" fmla="*/ 562222 h 7450504"/>
              <a:gd name="connsiteX4" fmla="*/ 3408239 w 3416470"/>
              <a:gd name="connsiteY4" fmla="*/ 6881750 h 7450504"/>
              <a:gd name="connsiteX5" fmla="*/ 2855066 w 3416470"/>
              <a:gd name="connsiteY5" fmla="*/ 7450504 h 7450504"/>
              <a:gd name="connsiteX6" fmla="*/ 590323 w 3416470"/>
              <a:gd name="connsiteY6" fmla="*/ 7450504 h 7450504"/>
              <a:gd name="connsiteX7" fmla="*/ 21 w 3416470"/>
              <a:gd name="connsiteY7" fmla="*/ 6887687 h 7450504"/>
              <a:gd name="connsiteX8" fmla="*/ 20307 w 3416470"/>
              <a:gd name="connsiteY8" fmla="*/ 580035 h 7450504"/>
              <a:gd name="connsiteX0" fmla="*/ 20307 w 3416470"/>
              <a:gd name="connsiteY0" fmla="*/ 580035 h 7450504"/>
              <a:gd name="connsiteX1" fmla="*/ 581912 w 3416470"/>
              <a:gd name="connsiteY1" fmla="*/ 0 h 7450504"/>
              <a:gd name="connsiteX2" fmla="*/ 2850099 w 3416470"/>
              <a:gd name="connsiteY2" fmla="*/ 5938 h 7450504"/>
              <a:gd name="connsiteX3" fmla="*/ 3413206 w 3416470"/>
              <a:gd name="connsiteY3" fmla="*/ 562222 h 7450504"/>
              <a:gd name="connsiteX4" fmla="*/ 3408239 w 3416470"/>
              <a:gd name="connsiteY4" fmla="*/ 6881750 h 7450504"/>
              <a:gd name="connsiteX5" fmla="*/ 2855066 w 3416470"/>
              <a:gd name="connsiteY5" fmla="*/ 7450504 h 7450504"/>
              <a:gd name="connsiteX6" fmla="*/ 590323 w 3416470"/>
              <a:gd name="connsiteY6" fmla="*/ 7450504 h 7450504"/>
              <a:gd name="connsiteX7" fmla="*/ 21 w 3416470"/>
              <a:gd name="connsiteY7" fmla="*/ 6887687 h 7450504"/>
              <a:gd name="connsiteX8" fmla="*/ 20307 w 3416470"/>
              <a:gd name="connsiteY8" fmla="*/ 580035 h 7450504"/>
              <a:gd name="connsiteX0" fmla="*/ 20307 w 3416470"/>
              <a:gd name="connsiteY0" fmla="*/ 580035 h 7450504"/>
              <a:gd name="connsiteX1" fmla="*/ 581912 w 3416470"/>
              <a:gd name="connsiteY1" fmla="*/ 0 h 7450504"/>
              <a:gd name="connsiteX2" fmla="*/ 2850099 w 3416470"/>
              <a:gd name="connsiteY2" fmla="*/ 5938 h 7450504"/>
              <a:gd name="connsiteX3" fmla="*/ 3413206 w 3416470"/>
              <a:gd name="connsiteY3" fmla="*/ 562222 h 7450504"/>
              <a:gd name="connsiteX4" fmla="*/ 3408239 w 3416470"/>
              <a:gd name="connsiteY4" fmla="*/ 6881750 h 7450504"/>
              <a:gd name="connsiteX5" fmla="*/ 2855066 w 3416470"/>
              <a:gd name="connsiteY5" fmla="*/ 7450504 h 7450504"/>
              <a:gd name="connsiteX6" fmla="*/ 590323 w 3416470"/>
              <a:gd name="connsiteY6" fmla="*/ 7450504 h 7450504"/>
              <a:gd name="connsiteX7" fmla="*/ 21 w 3416470"/>
              <a:gd name="connsiteY7" fmla="*/ 6887687 h 7450504"/>
              <a:gd name="connsiteX8" fmla="*/ 20307 w 3416470"/>
              <a:gd name="connsiteY8" fmla="*/ 580035 h 7450504"/>
              <a:gd name="connsiteX0" fmla="*/ 20307 w 3416470"/>
              <a:gd name="connsiteY0" fmla="*/ 580035 h 7450504"/>
              <a:gd name="connsiteX1" fmla="*/ 581912 w 3416470"/>
              <a:gd name="connsiteY1" fmla="*/ 0 h 7450504"/>
              <a:gd name="connsiteX2" fmla="*/ 2850099 w 3416470"/>
              <a:gd name="connsiteY2" fmla="*/ 5938 h 7450504"/>
              <a:gd name="connsiteX3" fmla="*/ 3413206 w 3416470"/>
              <a:gd name="connsiteY3" fmla="*/ 562222 h 7450504"/>
              <a:gd name="connsiteX4" fmla="*/ 3408239 w 3416470"/>
              <a:gd name="connsiteY4" fmla="*/ 6881750 h 7450504"/>
              <a:gd name="connsiteX5" fmla="*/ 2855066 w 3416470"/>
              <a:gd name="connsiteY5" fmla="*/ 7450504 h 7450504"/>
              <a:gd name="connsiteX6" fmla="*/ 590323 w 3416470"/>
              <a:gd name="connsiteY6" fmla="*/ 7450504 h 7450504"/>
              <a:gd name="connsiteX7" fmla="*/ 21 w 3416470"/>
              <a:gd name="connsiteY7" fmla="*/ 6887687 h 7450504"/>
              <a:gd name="connsiteX8" fmla="*/ 20307 w 3416470"/>
              <a:gd name="connsiteY8" fmla="*/ 580035 h 7450504"/>
              <a:gd name="connsiteX0" fmla="*/ 4448 w 3416486"/>
              <a:gd name="connsiteY0" fmla="*/ 570510 h 7450504"/>
              <a:gd name="connsiteX1" fmla="*/ 581928 w 3416486"/>
              <a:gd name="connsiteY1" fmla="*/ 0 h 7450504"/>
              <a:gd name="connsiteX2" fmla="*/ 2850115 w 3416486"/>
              <a:gd name="connsiteY2" fmla="*/ 5938 h 7450504"/>
              <a:gd name="connsiteX3" fmla="*/ 3413222 w 3416486"/>
              <a:gd name="connsiteY3" fmla="*/ 562222 h 7450504"/>
              <a:gd name="connsiteX4" fmla="*/ 3408255 w 3416486"/>
              <a:gd name="connsiteY4" fmla="*/ 6881750 h 7450504"/>
              <a:gd name="connsiteX5" fmla="*/ 2855082 w 3416486"/>
              <a:gd name="connsiteY5" fmla="*/ 7450504 h 7450504"/>
              <a:gd name="connsiteX6" fmla="*/ 590339 w 3416486"/>
              <a:gd name="connsiteY6" fmla="*/ 7450504 h 7450504"/>
              <a:gd name="connsiteX7" fmla="*/ 37 w 3416486"/>
              <a:gd name="connsiteY7" fmla="*/ 6887687 h 7450504"/>
              <a:gd name="connsiteX8" fmla="*/ 4448 w 3416486"/>
              <a:gd name="connsiteY8" fmla="*/ 570510 h 7450504"/>
              <a:gd name="connsiteX0" fmla="*/ 4448 w 3416486"/>
              <a:gd name="connsiteY0" fmla="*/ 570510 h 7450504"/>
              <a:gd name="connsiteX1" fmla="*/ 581928 w 3416486"/>
              <a:gd name="connsiteY1" fmla="*/ 0 h 7450504"/>
              <a:gd name="connsiteX2" fmla="*/ 2850115 w 3416486"/>
              <a:gd name="connsiteY2" fmla="*/ 5938 h 7450504"/>
              <a:gd name="connsiteX3" fmla="*/ 3413222 w 3416486"/>
              <a:gd name="connsiteY3" fmla="*/ 562222 h 7450504"/>
              <a:gd name="connsiteX4" fmla="*/ 3408255 w 3416486"/>
              <a:gd name="connsiteY4" fmla="*/ 6881750 h 7450504"/>
              <a:gd name="connsiteX5" fmla="*/ 2855082 w 3416486"/>
              <a:gd name="connsiteY5" fmla="*/ 7450504 h 7450504"/>
              <a:gd name="connsiteX6" fmla="*/ 590339 w 3416486"/>
              <a:gd name="connsiteY6" fmla="*/ 7450504 h 7450504"/>
              <a:gd name="connsiteX7" fmla="*/ 37 w 3416486"/>
              <a:gd name="connsiteY7" fmla="*/ 6887687 h 7450504"/>
              <a:gd name="connsiteX8" fmla="*/ 4448 w 3416486"/>
              <a:gd name="connsiteY8" fmla="*/ 570510 h 7450504"/>
              <a:gd name="connsiteX0" fmla="*/ 4448 w 3416486"/>
              <a:gd name="connsiteY0" fmla="*/ 570510 h 7450504"/>
              <a:gd name="connsiteX1" fmla="*/ 581928 w 3416486"/>
              <a:gd name="connsiteY1" fmla="*/ 0 h 7450504"/>
              <a:gd name="connsiteX2" fmla="*/ 2850115 w 3416486"/>
              <a:gd name="connsiteY2" fmla="*/ 5938 h 7450504"/>
              <a:gd name="connsiteX3" fmla="*/ 3413222 w 3416486"/>
              <a:gd name="connsiteY3" fmla="*/ 562222 h 7450504"/>
              <a:gd name="connsiteX4" fmla="*/ 3408255 w 3416486"/>
              <a:gd name="connsiteY4" fmla="*/ 6881750 h 7450504"/>
              <a:gd name="connsiteX5" fmla="*/ 2855082 w 3416486"/>
              <a:gd name="connsiteY5" fmla="*/ 7450504 h 7450504"/>
              <a:gd name="connsiteX6" fmla="*/ 590339 w 3416486"/>
              <a:gd name="connsiteY6" fmla="*/ 7450504 h 7450504"/>
              <a:gd name="connsiteX7" fmla="*/ 37 w 3416486"/>
              <a:gd name="connsiteY7" fmla="*/ 6887687 h 7450504"/>
              <a:gd name="connsiteX8" fmla="*/ 4448 w 3416486"/>
              <a:gd name="connsiteY8" fmla="*/ 570510 h 7450504"/>
              <a:gd name="connsiteX0" fmla="*/ 4448 w 3416486"/>
              <a:gd name="connsiteY0" fmla="*/ 570510 h 7450504"/>
              <a:gd name="connsiteX1" fmla="*/ 581928 w 3416486"/>
              <a:gd name="connsiteY1" fmla="*/ 0 h 7450504"/>
              <a:gd name="connsiteX2" fmla="*/ 2850115 w 3416486"/>
              <a:gd name="connsiteY2" fmla="*/ 5938 h 7450504"/>
              <a:gd name="connsiteX3" fmla="*/ 3413222 w 3416486"/>
              <a:gd name="connsiteY3" fmla="*/ 562222 h 7450504"/>
              <a:gd name="connsiteX4" fmla="*/ 3408255 w 3416486"/>
              <a:gd name="connsiteY4" fmla="*/ 6881750 h 7450504"/>
              <a:gd name="connsiteX5" fmla="*/ 2855082 w 3416486"/>
              <a:gd name="connsiteY5" fmla="*/ 7450504 h 7450504"/>
              <a:gd name="connsiteX6" fmla="*/ 590339 w 3416486"/>
              <a:gd name="connsiteY6" fmla="*/ 7450504 h 7450504"/>
              <a:gd name="connsiteX7" fmla="*/ 37 w 3416486"/>
              <a:gd name="connsiteY7" fmla="*/ 6887687 h 7450504"/>
              <a:gd name="connsiteX8" fmla="*/ 4448 w 3416486"/>
              <a:gd name="connsiteY8" fmla="*/ 570510 h 7450504"/>
              <a:gd name="connsiteX0" fmla="*/ 5768 w 3417806"/>
              <a:gd name="connsiteY0" fmla="*/ 570510 h 7450504"/>
              <a:gd name="connsiteX1" fmla="*/ 583248 w 3417806"/>
              <a:gd name="connsiteY1" fmla="*/ 0 h 7450504"/>
              <a:gd name="connsiteX2" fmla="*/ 2851435 w 3417806"/>
              <a:gd name="connsiteY2" fmla="*/ 5938 h 7450504"/>
              <a:gd name="connsiteX3" fmla="*/ 3414542 w 3417806"/>
              <a:gd name="connsiteY3" fmla="*/ 562222 h 7450504"/>
              <a:gd name="connsiteX4" fmla="*/ 3409575 w 3417806"/>
              <a:gd name="connsiteY4" fmla="*/ 6881750 h 7450504"/>
              <a:gd name="connsiteX5" fmla="*/ 2856402 w 3417806"/>
              <a:gd name="connsiteY5" fmla="*/ 7450504 h 7450504"/>
              <a:gd name="connsiteX6" fmla="*/ 591659 w 3417806"/>
              <a:gd name="connsiteY6" fmla="*/ 7450504 h 7450504"/>
              <a:gd name="connsiteX7" fmla="*/ 1357 w 3417806"/>
              <a:gd name="connsiteY7" fmla="*/ 6887687 h 7450504"/>
              <a:gd name="connsiteX8" fmla="*/ 5768 w 3417806"/>
              <a:gd name="connsiteY8" fmla="*/ 570510 h 7450504"/>
              <a:gd name="connsiteX0" fmla="*/ 10160 w 3422198"/>
              <a:gd name="connsiteY0" fmla="*/ 570510 h 7450504"/>
              <a:gd name="connsiteX1" fmla="*/ 587640 w 3422198"/>
              <a:gd name="connsiteY1" fmla="*/ 0 h 7450504"/>
              <a:gd name="connsiteX2" fmla="*/ 2855827 w 3422198"/>
              <a:gd name="connsiteY2" fmla="*/ 5938 h 7450504"/>
              <a:gd name="connsiteX3" fmla="*/ 3418934 w 3422198"/>
              <a:gd name="connsiteY3" fmla="*/ 562222 h 7450504"/>
              <a:gd name="connsiteX4" fmla="*/ 3413967 w 3422198"/>
              <a:gd name="connsiteY4" fmla="*/ 6881750 h 7450504"/>
              <a:gd name="connsiteX5" fmla="*/ 2860794 w 3422198"/>
              <a:gd name="connsiteY5" fmla="*/ 7450504 h 7450504"/>
              <a:gd name="connsiteX6" fmla="*/ 596051 w 3422198"/>
              <a:gd name="connsiteY6" fmla="*/ 7450504 h 7450504"/>
              <a:gd name="connsiteX7" fmla="*/ 5749 w 3422198"/>
              <a:gd name="connsiteY7" fmla="*/ 6887687 h 7450504"/>
              <a:gd name="connsiteX8" fmla="*/ 10160 w 3422198"/>
              <a:gd name="connsiteY8" fmla="*/ 570510 h 7450504"/>
              <a:gd name="connsiteX0" fmla="*/ 5453 w 3417491"/>
              <a:gd name="connsiteY0" fmla="*/ 570510 h 7450504"/>
              <a:gd name="connsiteX1" fmla="*/ 582933 w 3417491"/>
              <a:gd name="connsiteY1" fmla="*/ 0 h 7450504"/>
              <a:gd name="connsiteX2" fmla="*/ 2851120 w 3417491"/>
              <a:gd name="connsiteY2" fmla="*/ 5938 h 7450504"/>
              <a:gd name="connsiteX3" fmla="*/ 3414227 w 3417491"/>
              <a:gd name="connsiteY3" fmla="*/ 562222 h 7450504"/>
              <a:gd name="connsiteX4" fmla="*/ 3409260 w 3417491"/>
              <a:gd name="connsiteY4" fmla="*/ 6881750 h 7450504"/>
              <a:gd name="connsiteX5" fmla="*/ 2856087 w 3417491"/>
              <a:gd name="connsiteY5" fmla="*/ 7450504 h 7450504"/>
              <a:gd name="connsiteX6" fmla="*/ 591344 w 3417491"/>
              <a:gd name="connsiteY6" fmla="*/ 7450504 h 7450504"/>
              <a:gd name="connsiteX7" fmla="*/ 1042 w 3417491"/>
              <a:gd name="connsiteY7" fmla="*/ 6887687 h 7450504"/>
              <a:gd name="connsiteX8" fmla="*/ 5453 w 3417491"/>
              <a:gd name="connsiteY8" fmla="*/ 570510 h 7450504"/>
              <a:gd name="connsiteX0" fmla="*/ 5453 w 3417491"/>
              <a:gd name="connsiteY0" fmla="*/ 570517 h 7450511"/>
              <a:gd name="connsiteX1" fmla="*/ 582933 w 3417491"/>
              <a:gd name="connsiteY1" fmla="*/ 7 h 7450511"/>
              <a:gd name="connsiteX2" fmla="*/ 2851120 w 3417491"/>
              <a:gd name="connsiteY2" fmla="*/ 5945 h 7450511"/>
              <a:gd name="connsiteX3" fmla="*/ 3414227 w 3417491"/>
              <a:gd name="connsiteY3" fmla="*/ 562229 h 7450511"/>
              <a:gd name="connsiteX4" fmla="*/ 3409260 w 3417491"/>
              <a:gd name="connsiteY4" fmla="*/ 6881757 h 7450511"/>
              <a:gd name="connsiteX5" fmla="*/ 2856087 w 3417491"/>
              <a:gd name="connsiteY5" fmla="*/ 7450511 h 7450511"/>
              <a:gd name="connsiteX6" fmla="*/ 591344 w 3417491"/>
              <a:gd name="connsiteY6" fmla="*/ 7450511 h 7450511"/>
              <a:gd name="connsiteX7" fmla="*/ 1042 w 3417491"/>
              <a:gd name="connsiteY7" fmla="*/ 6887694 h 7450511"/>
              <a:gd name="connsiteX8" fmla="*/ 5453 w 3417491"/>
              <a:gd name="connsiteY8" fmla="*/ 570517 h 7450511"/>
              <a:gd name="connsiteX0" fmla="*/ 5453 w 3417491"/>
              <a:gd name="connsiteY0" fmla="*/ 683881 h 7563875"/>
              <a:gd name="connsiteX1" fmla="*/ 582933 w 3417491"/>
              <a:gd name="connsiteY1" fmla="*/ 113371 h 7563875"/>
              <a:gd name="connsiteX2" fmla="*/ 2851120 w 3417491"/>
              <a:gd name="connsiteY2" fmla="*/ 119309 h 7563875"/>
              <a:gd name="connsiteX3" fmla="*/ 3414227 w 3417491"/>
              <a:gd name="connsiteY3" fmla="*/ 675593 h 7563875"/>
              <a:gd name="connsiteX4" fmla="*/ 3409260 w 3417491"/>
              <a:gd name="connsiteY4" fmla="*/ 6995121 h 7563875"/>
              <a:gd name="connsiteX5" fmla="*/ 2856087 w 3417491"/>
              <a:gd name="connsiteY5" fmla="*/ 7563875 h 7563875"/>
              <a:gd name="connsiteX6" fmla="*/ 591344 w 3417491"/>
              <a:gd name="connsiteY6" fmla="*/ 7563875 h 7563875"/>
              <a:gd name="connsiteX7" fmla="*/ 1042 w 3417491"/>
              <a:gd name="connsiteY7" fmla="*/ 7001058 h 7563875"/>
              <a:gd name="connsiteX8" fmla="*/ 5453 w 3417491"/>
              <a:gd name="connsiteY8" fmla="*/ 683881 h 7563875"/>
              <a:gd name="connsiteX0" fmla="*/ 5453 w 3414627"/>
              <a:gd name="connsiteY0" fmla="*/ 570518 h 7450512"/>
              <a:gd name="connsiteX1" fmla="*/ 582933 w 3414627"/>
              <a:gd name="connsiteY1" fmla="*/ 8 h 7450512"/>
              <a:gd name="connsiteX2" fmla="*/ 2851120 w 3414627"/>
              <a:gd name="connsiteY2" fmla="*/ 5946 h 7450512"/>
              <a:gd name="connsiteX3" fmla="*/ 3414227 w 3414627"/>
              <a:gd name="connsiteY3" fmla="*/ 562230 h 7450512"/>
              <a:gd name="connsiteX4" fmla="*/ 3409260 w 3414627"/>
              <a:gd name="connsiteY4" fmla="*/ 6881758 h 7450512"/>
              <a:gd name="connsiteX5" fmla="*/ 2856087 w 3414627"/>
              <a:gd name="connsiteY5" fmla="*/ 7450512 h 7450512"/>
              <a:gd name="connsiteX6" fmla="*/ 591344 w 3414627"/>
              <a:gd name="connsiteY6" fmla="*/ 7450512 h 7450512"/>
              <a:gd name="connsiteX7" fmla="*/ 1042 w 3414627"/>
              <a:gd name="connsiteY7" fmla="*/ 6887695 h 7450512"/>
              <a:gd name="connsiteX8" fmla="*/ 5453 w 3414627"/>
              <a:gd name="connsiteY8" fmla="*/ 570518 h 7450512"/>
              <a:gd name="connsiteX0" fmla="*/ 5453 w 3414240"/>
              <a:gd name="connsiteY0" fmla="*/ 570518 h 7450512"/>
              <a:gd name="connsiteX1" fmla="*/ 582933 w 3414240"/>
              <a:gd name="connsiteY1" fmla="*/ 8 h 7450512"/>
              <a:gd name="connsiteX2" fmla="*/ 2851120 w 3414240"/>
              <a:gd name="connsiteY2" fmla="*/ 5946 h 7450512"/>
              <a:gd name="connsiteX3" fmla="*/ 3414227 w 3414240"/>
              <a:gd name="connsiteY3" fmla="*/ 562230 h 7450512"/>
              <a:gd name="connsiteX4" fmla="*/ 3409260 w 3414240"/>
              <a:gd name="connsiteY4" fmla="*/ 6881758 h 7450512"/>
              <a:gd name="connsiteX5" fmla="*/ 2856087 w 3414240"/>
              <a:gd name="connsiteY5" fmla="*/ 7450512 h 7450512"/>
              <a:gd name="connsiteX6" fmla="*/ 591344 w 3414240"/>
              <a:gd name="connsiteY6" fmla="*/ 7450512 h 7450512"/>
              <a:gd name="connsiteX7" fmla="*/ 1042 w 3414240"/>
              <a:gd name="connsiteY7" fmla="*/ 6887695 h 7450512"/>
              <a:gd name="connsiteX8" fmla="*/ 5453 w 3414240"/>
              <a:gd name="connsiteY8" fmla="*/ 570518 h 7450512"/>
              <a:gd name="connsiteX0" fmla="*/ 5453 w 3414227"/>
              <a:gd name="connsiteY0" fmla="*/ 715793 h 7595787"/>
              <a:gd name="connsiteX1" fmla="*/ 582933 w 3414227"/>
              <a:gd name="connsiteY1" fmla="*/ 145283 h 7595787"/>
              <a:gd name="connsiteX2" fmla="*/ 2851120 w 3414227"/>
              <a:gd name="connsiteY2" fmla="*/ 151221 h 7595787"/>
              <a:gd name="connsiteX3" fmla="*/ 3414227 w 3414227"/>
              <a:gd name="connsiteY3" fmla="*/ 707505 h 7595787"/>
              <a:gd name="connsiteX4" fmla="*/ 3409260 w 3414227"/>
              <a:gd name="connsiteY4" fmla="*/ 7027033 h 7595787"/>
              <a:gd name="connsiteX5" fmla="*/ 2856087 w 3414227"/>
              <a:gd name="connsiteY5" fmla="*/ 7595787 h 7595787"/>
              <a:gd name="connsiteX6" fmla="*/ 591344 w 3414227"/>
              <a:gd name="connsiteY6" fmla="*/ 7595787 h 7595787"/>
              <a:gd name="connsiteX7" fmla="*/ 1042 w 3414227"/>
              <a:gd name="connsiteY7" fmla="*/ 7032970 h 7595787"/>
              <a:gd name="connsiteX8" fmla="*/ 5453 w 3414227"/>
              <a:gd name="connsiteY8" fmla="*/ 715793 h 7595787"/>
              <a:gd name="connsiteX0" fmla="*/ 5453 w 3414227"/>
              <a:gd name="connsiteY0" fmla="*/ 715793 h 7595787"/>
              <a:gd name="connsiteX1" fmla="*/ 582933 w 3414227"/>
              <a:gd name="connsiteY1" fmla="*/ 145283 h 7595787"/>
              <a:gd name="connsiteX2" fmla="*/ 2851120 w 3414227"/>
              <a:gd name="connsiteY2" fmla="*/ 151221 h 7595787"/>
              <a:gd name="connsiteX3" fmla="*/ 3414227 w 3414227"/>
              <a:gd name="connsiteY3" fmla="*/ 707505 h 7595787"/>
              <a:gd name="connsiteX4" fmla="*/ 3409260 w 3414227"/>
              <a:gd name="connsiteY4" fmla="*/ 7027033 h 7595787"/>
              <a:gd name="connsiteX5" fmla="*/ 2856087 w 3414227"/>
              <a:gd name="connsiteY5" fmla="*/ 7595787 h 7595787"/>
              <a:gd name="connsiteX6" fmla="*/ 591344 w 3414227"/>
              <a:gd name="connsiteY6" fmla="*/ 7595787 h 7595787"/>
              <a:gd name="connsiteX7" fmla="*/ 1042 w 3414227"/>
              <a:gd name="connsiteY7" fmla="*/ 7032970 h 7595787"/>
              <a:gd name="connsiteX8" fmla="*/ 5453 w 3414227"/>
              <a:gd name="connsiteY8" fmla="*/ 715793 h 7595787"/>
              <a:gd name="connsiteX0" fmla="*/ 5453 w 3414886"/>
              <a:gd name="connsiteY0" fmla="*/ 570518 h 7450512"/>
              <a:gd name="connsiteX1" fmla="*/ 582933 w 3414886"/>
              <a:gd name="connsiteY1" fmla="*/ 8 h 7450512"/>
              <a:gd name="connsiteX2" fmla="*/ 2851120 w 3414886"/>
              <a:gd name="connsiteY2" fmla="*/ 5946 h 7450512"/>
              <a:gd name="connsiteX3" fmla="*/ 3414227 w 3414886"/>
              <a:gd name="connsiteY3" fmla="*/ 562230 h 7450512"/>
              <a:gd name="connsiteX4" fmla="*/ 3409260 w 3414886"/>
              <a:gd name="connsiteY4" fmla="*/ 6881758 h 7450512"/>
              <a:gd name="connsiteX5" fmla="*/ 2856087 w 3414886"/>
              <a:gd name="connsiteY5" fmla="*/ 7450512 h 7450512"/>
              <a:gd name="connsiteX6" fmla="*/ 591344 w 3414886"/>
              <a:gd name="connsiteY6" fmla="*/ 7450512 h 7450512"/>
              <a:gd name="connsiteX7" fmla="*/ 1042 w 3414886"/>
              <a:gd name="connsiteY7" fmla="*/ 6887695 h 7450512"/>
              <a:gd name="connsiteX8" fmla="*/ 5453 w 3414886"/>
              <a:gd name="connsiteY8" fmla="*/ 570518 h 7450512"/>
              <a:gd name="connsiteX0" fmla="*/ 5453 w 3414886"/>
              <a:gd name="connsiteY0" fmla="*/ 570518 h 7450512"/>
              <a:gd name="connsiteX1" fmla="*/ 582933 w 3414886"/>
              <a:gd name="connsiteY1" fmla="*/ 8 h 7450512"/>
              <a:gd name="connsiteX2" fmla="*/ 2851120 w 3414886"/>
              <a:gd name="connsiteY2" fmla="*/ 5946 h 7450512"/>
              <a:gd name="connsiteX3" fmla="*/ 3414227 w 3414886"/>
              <a:gd name="connsiteY3" fmla="*/ 562230 h 7450512"/>
              <a:gd name="connsiteX4" fmla="*/ 3409260 w 3414886"/>
              <a:gd name="connsiteY4" fmla="*/ 6881758 h 7450512"/>
              <a:gd name="connsiteX5" fmla="*/ 2856087 w 3414886"/>
              <a:gd name="connsiteY5" fmla="*/ 7450512 h 7450512"/>
              <a:gd name="connsiteX6" fmla="*/ 591344 w 3414886"/>
              <a:gd name="connsiteY6" fmla="*/ 7450512 h 7450512"/>
              <a:gd name="connsiteX7" fmla="*/ 1042 w 3414886"/>
              <a:gd name="connsiteY7" fmla="*/ 6887695 h 7450512"/>
              <a:gd name="connsiteX8" fmla="*/ 5453 w 3414886"/>
              <a:gd name="connsiteY8" fmla="*/ 570518 h 7450512"/>
              <a:gd name="connsiteX0" fmla="*/ 5453 w 3416891"/>
              <a:gd name="connsiteY0" fmla="*/ 570518 h 7450512"/>
              <a:gd name="connsiteX1" fmla="*/ 582933 w 3416891"/>
              <a:gd name="connsiteY1" fmla="*/ 8 h 7450512"/>
              <a:gd name="connsiteX2" fmla="*/ 2851120 w 3416891"/>
              <a:gd name="connsiteY2" fmla="*/ 5946 h 7450512"/>
              <a:gd name="connsiteX3" fmla="*/ 3414227 w 3416891"/>
              <a:gd name="connsiteY3" fmla="*/ 562230 h 7450512"/>
              <a:gd name="connsiteX4" fmla="*/ 3409260 w 3416891"/>
              <a:gd name="connsiteY4" fmla="*/ 6881758 h 7450512"/>
              <a:gd name="connsiteX5" fmla="*/ 2856087 w 3416891"/>
              <a:gd name="connsiteY5" fmla="*/ 7450512 h 7450512"/>
              <a:gd name="connsiteX6" fmla="*/ 591344 w 3416891"/>
              <a:gd name="connsiteY6" fmla="*/ 7450512 h 7450512"/>
              <a:gd name="connsiteX7" fmla="*/ 1042 w 3416891"/>
              <a:gd name="connsiteY7" fmla="*/ 6887695 h 7450512"/>
              <a:gd name="connsiteX8" fmla="*/ 5453 w 3416891"/>
              <a:gd name="connsiteY8" fmla="*/ 570518 h 7450512"/>
              <a:gd name="connsiteX0" fmla="*/ 5453 w 3416891"/>
              <a:gd name="connsiteY0" fmla="*/ 570518 h 7450512"/>
              <a:gd name="connsiteX1" fmla="*/ 582933 w 3416891"/>
              <a:gd name="connsiteY1" fmla="*/ 8 h 7450512"/>
              <a:gd name="connsiteX2" fmla="*/ 2851120 w 3416891"/>
              <a:gd name="connsiteY2" fmla="*/ 5946 h 7450512"/>
              <a:gd name="connsiteX3" fmla="*/ 3414227 w 3416891"/>
              <a:gd name="connsiteY3" fmla="*/ 562230 h 7450512"/>
              <a:gd name="connsiteX4" fmla="*/ 3409260 w 3416891"/>
              <a:gd name="connsiteY4" fmla="*/ 6881758 h 7450512"/>
              <a:gd name="connsiteX5" fmla="*/ 2856087 w 3416891"/>
              <a:gd name="connsiteY5" fmla="*/ 7450512 h 7450512"/>
              <a:gd name="connsiteX6" fmla="*/ 591344 w 3416891"/>
              <a:gd name="connsiteY6" fmla="*/ 7450512 h 7450512"/>
              <a:gd name="connsiteX7" fmla="*/ 1042 w 3416891"/>
              <a:gd name="connsiteY7" fmla="*/ 6887695 h 7450512"/>
              <a:gd name="connsiteX8" fmla="*/ 5453 w 3416891"/>
              <a:gd name="connsiteY8" fmla="*/ 570518 h 7450512"/>
              <a:gd name="connsiteX0" fmla="*/ 5453 w 3416891"/>
              <a:gd name="connsiteY0" fmla="*/ 570518 h 7450512"/>
              <a:gd name="connsiteX1" fmla="*/ 582933 w 3416891"/>
              <a:gd name="connsiteY1" fmla="*/ 8 h 7450512"/>
              <a:gd name="connsiteX2" fmla="*/ 2851120 w 3416891"/>
              <a:gd name="connsiteY2" fmla="*/ 5946 h 7450512"/>
              <a:gd name="connsiteX3" fmla="*/ 3414227 w 3416891"/>
              <a:gd name="connsiteY3" fmla="*/ 562230 h 7450512"/>
              <a:gd name="connsiteX4" fmla="*/ 3409260 w 3416891"/>
              <a:gd name="connsiteY4" fmla="*/ 6881758 h 7450512"/>
              <a:gd name="connsiteX5" fmla="*/ 2856087 w 3416891"/>
              <a:gd name="connsiteY5" fmla="*/ 7450512 h 7450512"/>
              <a:gd name="connsiteX6" fmla="*/ 591344 w 3416891"/>
              <a:gd name="connsiteY6" fmla="*/ 7450512 h 7450512"/>
              <a:gd name="connsiteX7" fmla="*/ 1042 w 3416891"/>
              <a:gd name="connsiteY7" fmla="*/ 6887695 h 7450512"/>
              <a:gd name="connsiteX8" fmla="*/ 5453 w 3416891"/>
              <a:gd name="connsiteY8" fmla="*/ 570518 h 7450512"/>
              <a:gd name="connsiteX0" fmla="*/ 5453 w 3458864"/>
              <a:gd name="connsiteY0" fmla="*/ 715793 h 7637916"/>
              <a:gd name="connsiteX1" fmla="*/ 582933 w 3458864"/>
              <a:gd name="connsiteY1" fmla="*/ 145283 h 7637916"/>
              <a:gd name="connsiteX2" fmla="*/ 2851120 w 3458864"/>
              <a:gd name="connsiteY2" fmla="*/ 151221 h 7637916"/>
              <a:gd name="connsiteX3" fmla="*/ 3414227 w 3458864"/>
              <a:gd name="connsiteY3" fmla="*/ 707505 h 7637916"/>
              <a:gd name="connsiteX4" fmla="*/ 3415610 w 3458864"/>
              <a:gd name="connsiteY4" fmla="*/ 7027033 h 7637916"/>
              <a:gd name="connsiteX5" fmla="*/ 2856087 w 3458864"/>
              <a:gd name="connsiteY5" fmla="*/ 7595787 h 7637916"/>
              <a:gd name="connsiteX6" fmla="*/ 591344 w 3458864"/>
              <a:gd name="connsiteY6" fmla="*/ 7595787 h 7637916"/>
              <a:gd name="connsiteX7" fmla="*/ 1042 w 3458864"/>
              <a:gd name="connsiteY7" fmla="*/ 7032970 h 7637916"/>
              <a:gd name="connsiteX8" fmla="*/ 5453 w 3458864"/>
              <a:gd name="connsiteY8" fmla="*/ 715793 h 7637916"/>
              <a:gd name="connsiteX0" fmla="*/ 5453 w 3455904"/>
              <a:gd name="connsiteY0" fmla="*/ 715793 h 7637916"/>
              <a:gd name="connsiteX1" fmla="*/ 582933 w 3455904"/>
              <a:gd name="connsiteY1" fmla="*/ 145283 h 7637916"/>
              <a:gd name="connsiteX2" fmla="*/ 2851120 w 3455904"/>
              <a:gd name="connsiteY2" fmla="*/ 151221 h 7637916"/>
              <a:gd name="connsiteX3" fmla="*/ 3414227 w 3455904"/>
              <a:gd name="connsiteY3" fmla="*/ 707505 h 7637916"/>
              <a:gd name="connsiteX4" fmla="*/ 3415610 w 3455904"/>
              <a:gd name="connsiteY4" fmla="*/ 7027033 h 7637916"/>
              <a:gd name="connsiteX5" fmla="*/ 2856087 w 3455904"/>
              <a:gd name="connsiteY5" fmla="*/ 7595787 h 7637916"/>
              <a:gd name="connsiteX6" fmla="*/ 591344 w 3455904"/>
              <a:gd name="connsiteY6" fmla="*/ 7595787 h 7637916"/>
              <a:gd name="connsiteX7" fmla="*/ 1042 w 3455904"/>
              <a:gd name="connsiteY7" fmla="*/ 7032970 h 7637916"/>
              <a:gd name="connsiteX8" fmla="*/ 5453 w 3455904"/>
              <a:gd name="connsiteY8" fmla="*/ 715793 h 7637916"/>
              <a:gd name="connsiteX0" fmla="*/ 5453 w 3415618"/>
              <a:gd name="connsiteY0" fmla="*/ 717261 h 7639384"/>
              <a:gd name="connsiteX1" fmla="*/ 582933 w 3415618"/>
              <a:gd name="connsiteY1" fmla="*/ 146751 h 7639384"/>
              <a:gd name="connsiteX2" fmla="*/ 2851120 w 3415618"/>
              <a:gd name="connsiteY2" fmla="*/ 152689 h 7639384"/>
              <a:gd name="connsiteX3" fmla="*/ 3414227 w 3415618"/>
              <a:gd name="connsiteY3" fmla="*/ 708973 h 7639384"/>
              <a:gd name="connsiteX4" fmla="*/ 3415610 w 3415618"/>
              <a:gd name="connsiteY4" fmla="*/ 7028501 h 7639384"/>
              <a:gd name="connsiteX5" fmla="*/ 2856087 w 3415618"/>
              <a:gd name="connsiteY5" fmla="*/ 7597255 h 7639384"/>
              <a:gd name="connsiteX6" fmla="*/ 591344 w 3415618"/>
              <a:gd name="connsiteY6" fmla="*/ 7597255 h 7639384"/>
              <a:gd name="connsiteX7" fmla="*/ 1042 w 3415618"/>
              <a:gd name="connsiteY7" fmla="*/ 7034438 h 7639384"/>
              <a:gd name="connsiteX8" fmla="*/ 5453 w 3415618"/>
              <a:gd name="connsiteY8" fmla="*/ 717261 h 7639384"/>
              <a:gd name="connsiteX0" fmla="*/ 5453 w 3415618"/>
              <a:gd name="connsiteY0" fmla="*/ 570518 h 7492641"/>
              <a:gd name="connsiteX1" fmla="*/ 582933 w 3415618"/>
              <a:gd name="connsiteY1" fmla="*/ 8 h 7492641"/>
              <a:gd name="connsiteX2" fmla="*/ 2851120 w 3415618"/>
              <a:gd name="connsiteY2" fmla="*/ 5946 h 7492641"/>
              <a:gd name="connsiteX3" fmla="*/ 3414227 w 3415618"/>
              <a:gd name="connsiteY3" fmla="*/ 562230 h 7492641"/>
              <a:gd name="connsiteX4" fmla="*/ 3415610 w 3415618"/>
              <a:gd name="connsiteY4" fmla="*/ 6881758 h 7492641"/>
              <a:gd name="connsiteX5" fmla="*/ 2856087 w 3415618"/>
              <a:gd name="connsiteY5" fmla="*/ 7450512 h 7492641"/>
              <a:gd name="connsiteX6" fmla="*/ 591344 w 3415618"/>
              <a:gd name="connsiteY6" fmla="*/ 7450512 h 7492641"/>
              <a:gd name="connsiteX7" fmla="*/ 1042 w 3415618"/>
              <a:gd name="connsiteY7" fmla="*/ 6887695 h 7492641"/>
              <a:gd name="connsiteX8" fmla="*/ 5453 w 3415618"/>
              <a:gd name="connsiteY8" fmla="*/ 570518 h 7492641"/>
              <a:gd name="connsiteX0" fmla="*/ 5453 w 3415618"/>
              <a:gd name="connsiteY0" fmla="*/ 570518 h 7492641"/>
              <a:gd name="connsiteX1" fmla="*/ 582933 w 3415618"/>
              <a:gd name="connsiteY1" fmla="*/ 8 h 7492641"/>
              <a:gd name="connsiteX2" fmla="*/ 2851120 w 3415618"/>
              <a:gd name="connsiteY2" fmla="*/ 5946 h 7492641"/>
              <a:gd name="connsiteX3" fmla="*/ 3414227 w 3415618"/>
              <a:gd name="connsiteY3" fmla="*/ 562230 h 7492641"/>
              <a:gd name="connsiteX4" fmla="*/ 3415610 w 3415618"/>
              <a:gd name="connsiteY4" fmla="*/ 6881758 h 7492641"/>
              <a:gd name="connsiteX5" fmla="*/ 2856087 w 3415618"/>
              <a:gd name="connsiteY5" fmla="*/ 7450512 h 7492641"/>
              <a:gd name="connsiteX6" fmla="*/ 591344 w 3415618"/>
              <a:gd name="connsiteY6" fmla="*/ 7450512 h 7492641"/>
              <a:gd name="connsiteX7" fmla="*/ 1042 w 3415618"/>
              <a:gd name="connsiteY7" fmla="*/ 6887695 h 7492641"/>
              <a:gd name="connsiteX8" fmla="*/ 5453 w 3415618"/>
              <a:gd name="connsiteY8" fmla="*/ 570518 h 7492641"/>
              <a:gd name="connsiteX0" fmla="*/ 5453 w 3415618"/>
              <a:gd name="connsiteY0" fmla="*/ 570518 h 7492641"/>
              <a:gd name="connsiteX1" fmla="*/ 582933 w 3415618"/>
              <a:gd name="connsiteY1" fmla="*/ 8 h 7492641"/>
              <a:gd name="connsiteX2" fmla="*/ 2851120 w 3415618"/>
              <a:gd name="connsiteY2" fmla="*/ 5946 h 7492641"/>
              <a:gd name="connsiteX3" fmla="*/ 3414227 w 3415618"/>
              <a:gd name="connsiteY3" fmla="*/ 562230 h 7492641"/>
              <a:gd name="connsiteX4" fmla="*/ 3415610 w 3415618"/>
              <a:gd name="connsiteY4" fmla="*/ 6881758 h 7492641"/>
              <a:gd name="connsiteX5" fmla="*/ 2856087 w 3415618"/>
              <a:gd name="connsiteY5" fmla="*/ 7450512 h 7492641"/>
              <a:gd name="connsiteX6" fmla="*/ 591344 w 3415618"/>
              <a:gd name="connsiteY6" fmla="*/ 7450512 h 7492641"/>
              <a:gd name="connsiteX7" fmla="*/ 1042 w 3415618"/>
              <a:gd name="connsiteY7" fmla="*/ 6887695 h 7492641"/>
              <a:gd name="connsiteX8" fmla="*/ 5453 w 3415618"/>
              <a:gd name="connsiteY8" fmla="*/ 570518 h 7492641"/>
              <a:gd name="connsiteX0" fmla="*/ 5453 w 3415618"/>
              <a:gd name="connsiteY0" fmla="*/ 570518 h 7450512"/>
              <a:gd name="connsiteX1" fmla="*/ 582933 w 3415618"/>
              <a:gd name="connsiteY1" fmla="*/ 8 h 7450512"/>
              <a:gd name="connsiteX2" fmla="*/ 2851120 w 3415618"/>
              <a:gd name="connsiteY2" fmla="*/ 5946 h 7450512"/>
              <a:gd name="connsiteX3" fmla="*/ 3414227 w 3415618"/>
              <a:gd name="connsiteY3" fmla="*/ 562230 h 7450512"/>
              <a:gd name="connsiteX4" fmla="*/ 3415610 w 3415618"/>
              <a:gd name="connsiteY4" fmla="*/ 6881758 h 7450512"/>
              <a:gd name="connsiteX5" fmla="*/ 2856087 w 3415618"/>
              <a:gd name="connsiteY5" fmla="*/ 7450512 h 7450512"/>
              <a:gd name="connsiteX6" fmla="*/ 591344 w 3415618"/>
              <a:gd name="connsiteY6" fmla="*/ 7450512 h 7450512"/>
              <a:gd name="connsiteX7" fmla="*/ 1042 w 3415618"/>
              <a:gd name="connsiteY7" fmla="*/ 6887695 h 7450512"/>
              <a:gd name="connsiteX8" fmla="*/ 5453 w 3415618"/>
              <a:gd name="connsiteY8" fmla="*/ 570518 h 7450512"/>
              <a:gd name="connsiteX0" fmla="*/ 5453 w 3415615"/>
              <a:gd name="connsiteY0" fmla="*/ 570518 h 7450517"/>
              <a:gd name="connsiteX1" fmla="*/ 582933 w 3415615"/>
              <a:gd name="connsiteY1" fmla="*/ 8 h 7450517"/>
              <a:gd name="connsiteX2" fmla="*/ 2851120 w 3415615"/>
              <a:gd name="connsiteY2" fmla="*/ 5946 h 7450517"/>
              <a:gd name="connsiteX3" fmla="*/ 3414227 w 3415615"/>
              <a:gd name="connsiteY3" fmla="*/ 562230 h 7450517"/>
              <a:gd name="connsiteX4" fmla="*/ 3415610 w 3415615"/>
              <a:gd name="connsiteY4" fmla="*/ 6881758 h 7450517"/>
              <a:gd name="connsiteX5" fmla="*/ 2856087 w 3415615"/>
              <a:gd name="connsiteY5" fmla="*/ 7450512 h 7450517"/>
              <a:gd name="connsiteX6" fmla="*/ 591344 w 3415615"/>
              <a:gd name="connsiteY6" fmla="*/ 7450512 h 7450517"/>
              <a:gd name="connsiteX7" fmla="*/ 1042 w 3415615"/>
              <a:gd name="connsiteY7" fmla="*/ 6887695 h 7450517"/>
              <a:gd name="connsiteX8" fmla="*/ 5453 w 3415615"/>
              <a:gd name="connsiteY8" fmla="*/ 570518 h 7450517"/>
              <a:gd name="connsiteX0" fmla="*/ 5453 w 3415610"/>
              <a:gd name="connsiteY0" fmla="*/ 570518 h 7450516"/>
              <a:gd name="connsiteX1" fmla="*/ 582933 w 3415610"/>
              <a:gd name="connsiteY1" fmla="*/ 8 h 7450516"/>
              <a:gd name="connsiteX2" fmla="*/ 2851120 w 3415610"/>
              <a:gd name="connsiteY2" fmla="*/ 5946 h 7450516"/>
              <a:gd name="connsiteX3" fmla="*/ 3414227 w 3415610"/>
              <a:gd name="connsiteY3" fmla="*/ 562230 h 7450516"/>
              <a:gd name="connsiteX4" fmla="*/ 3415610 w 3415610"/>
              <a:gd name="connsiteY4" fmla="*/ 6881758 h 7450516"/>
              <a:gd name="connsiteX5" fmla="*/ 2856087 w 3415610"/>
              <a:gd name="connsiteY5" fmla="*/ 7450512 h 7450516"/>
              <a:gd name="connsiteX6" fmla="*/ 591344 w 3415610"/>
              <a:gd name="connsiteY6" fmla="*/ 7450512 h 7450516"/>
              <a:gd name="connsiteX7" fmla="*/ 1042 w 3415610"/>
              <a:gd name="connsiteY7" fmla="*/ 6887695 h 7450516"/>
              <a:gd name="connsiteX8" fmla="*/ 5453 w 3415610"/>
              <a:gd name="connsiteY8" fmla="*/ 570518 h 7450516"/>
              <a:gd name="connsiteX0" fmla="*/ 5453 w 3415610"/>
              <a:gd name="connsiteY0" fmla="*/ 570518 h 7450516"/>
              <a:gd name="connsiteX1" fmla="*/ 582933 w 3415610"/>
              <a:gd name="connsiteY1" fmla="*/ 8 h 7450516"/>
              <a:gd name="connsiteX2" fmla="*/ 2851120 w 3415610"/>
              <a:gd name="connsiteY2" fmla="*/ 5946 h 7450516"/>
              <a:gd name="connsiteX3" fmla="*/ 3414227 w 3415610"/>
              <a:gd name="connsiteY3" fmla="*/ 562230 h 7450516"/>
              <a:gd name="connsiteX4" fmla="*/ 3415610 w 3415610"/>
              <a:gd name="connsiteY4" fmla="*/ 6881758 h 7450516"/>
              <a:gd name="connsiteX5" fmla="*/ 2852912 w 3415610"/>
              <a:gd name="connsiteY5" fmla="*/ 7450512 h 7450516"/>
              <a:gd name="connsiteX6" fmla="*/ 591344 w 3415610"/>
              <a:gd name="connsiteY6" fmla="*/ 7450512 h 7450516"/>
              <a:gd name="connsiteX7" fmla="*/ 1042 w 3415610"/>
              <a:gd name="connsiteY7" fmla="*/ 6887695 h 7450516"/>
              <a:gd name="connsiteX8" fmla="*/ 5453 w 3415610"/>
              <a:gd name="connsiteY8" fmla="*/ 570518 h 7450516"/>
              <a:gd name="connsiteX0" fmla="*/ 5453 w 3415610"/>
              <a:gd name="connsiteY0" fmla="*/ 570518 h 7450516"/>
              <a:gd name="connsiteX1" fmla="*/ 582933 w 3415610"/>
              <a:gd name="connsiteY1" fmla="*/ 8 h 7450516"/>
              <a:gd name="connsiteX2" fmla="*/ 2851120 w 3415610"/>
              <a:gd name="connsiteY2" fmla="*/ 5946 h 7450516"/>
              <a:gd name="connsiteX3" fmla="*/ 3414227 w 3415610"/>
              <a:gd name="connsiteY3" fmla="*/ 562230 h 7450516"/>
              <a:gd name="connsiteX4" fmla="*/ 3415610 w 3415610"/>
              <a:gd name="connsiteY4" fmla="*/ 6881758 h 7450516"/>
              <a:gd name="connsiteX5" fmla="*/ 2852912 w 3415610"/>
              <a:gd name="connsiteY5" fmla="*/ 7450512 h 7450516"/>
              <a:gd name="connsiteX6" fmla="*/ 584994 w 3415610"/>
              <a:gd name="connsiteY6" fmla="*/ 7450512 h 7450516"/>
              <a:gd name="connsiteX7" fmla="*/ 1042 w 3415610"/>
              <a:gd name="connsiteY7" fmla="*/ 6887695 h 7450516"/>
              <a:gd name="connsiteX8" fmla="*/ 5453 w 3415610"/>
              <a:gd name="connsiteY8" fmla="*/ 570518 h 7450516"/>
              <a:gd name="connsiteX0" fmla="*/ 5453 w 3415610"/>
              <a:gd name="connsiteY0" fmla="*/ 570518 h 7450549"/>
              <a:gd name="connsiteX1" fmla="*/ 582933 w 3415610"/>
              <a:gd name="connsiteY1" fmla="*/ 8 h 7450549"/>
              <a:gd name="connsiteX2" fmla="*/ 2851120 w 3415610"/>
              <a:gd name="connsiteY2" fmla="*/ 5946 h 7450549"/>
              <a:gd name="connsiteX3" fmla="*/ 3414227 w 3415610"/>
              <a:gd name="connsiteY3" fmla="*/ 562230 h 7450549"/>
              <a:gd name="connsiteX4" fmla="*/ 3415610 w 3415610"/>
              <a:gd name="connsiteY4" fmla="*/ 6881758 h 7450549"/>
              <a:gd name="connsiteX5" fmla="*/ 2852912 w 3415610"/>
              <a:gd name="connsiteY5" fmla="*/ 7450512 h 7450549"/>
              <a:gd name="connsiteX6" fmla="*/ 584994 w 3415610"/>
              <a:gd name="connsiteY6" fmla="*/ 7450512 h 7450549"/>
              <a:gd name="connsiteX7" fmla="*/ 1042 w 3415610"/>
              <a:gd name="connsiteY7" fmla="*/ 6887695 h 7450549"/>
              <a:gd name="connsiteX8" fmla="*/ 5453 w 3415610"/>
              <a:gd name="connsiteY8" fmla="*/ 570518 h 7450549"/>
              <a:gd name="connsiteX0" fmla="*/ 5453 w 3415610"/>
              <a:gd name="connsiteY0" fmla="*/ 570510 h 7450541"/>
              <a:gd name="connsiteX1" fmla="*/ 582933 w 3415610"/>
              <a:gd name="connsiteY1" fmla="*/ 0 h 7450541"/>
              <a:gd name="connsiteX2" fmla="*/ 2851120 w 3415610"/>
              <a:gd name="connsiteY2" fmla="*/ 5938 h 7450541"/>
              <a:gd name="connsiteX3" fmla="*/ 3414227 w 3415610"/>
              <a:gd name="connsiteY3" fmla="*/ 562222 h 7450541"/>
              <a:gd name="connsiteX4" fmla="*/ 3415610 w 3415610"/>
              <a:gd name="connsiteY4" fmla="*/ 6881750 h 7450541"/>
              <a:gd name="connsiteX5" fmla="*/ 2852912 w 3415610"/>
              <a:gd name="connsiteY5" fmla="*/ 7450504 h 7450541"/>
              <a:gd name="connsiteX6" fmla="*/ 584994 w 3415610"/>
              <a:gd name="connsiteY6" fmla="*/ 7450504 h 7450541"/>
              <a:gd name="connsiteX7" fmla="*/ 1042 w 3415610"/>
              <a:gd name="connsiteY7" fmla="*/ 6887687 h 7450541"/>
              <a:gd name="connsiteX8" fmla="*/ 5453 w 3415610"/>
              <a:gd name="connsiteY8" fmla="*/ 570510 h 7450541"/>
              <a:gd name="connsiteX0" fmla="*/ 5453 w 3415610"/>
              <a:gd name="connsiteY0" fmla="*/ 570510 h 7450541"/>
              <a:gd name="connsiteX1" fmla="*/ 582933 w 3415610"/>
              <a:gd name="connsiteY1" fmla="*/ 0 h 7450541"/>
              <a:gd name="connsiteX2" fmla="*/ 2851120 w 3415610"/>
              <a:gd name="connsiteY2" fmla="*/ 5938 h 7450541"/>
              <a:gd name="connsiteX3" fmla="*/ 3414227 w 3415610"/>
              <a:gd name="connsiteY3" fmla="*/ 562222 h 7450541"/>
              <a:gd name="connsiteX4" fmla="*/ 3415610 w 3415610"/>
              <a:gd name="connsiteY4" fmla="*/ 6881750 h 7450541"/>
              <a:gd name="connsiteX5" fmla="*/ 2852912 w 3415610"/>
              <a:gd name="connsiteY5" fmla="*/ 7450504 h 7450541"/>
              <a:gd name="connsiteX6" fmla="*/ 584994 w 3415610"/>
              <a:gd name="connsiteY6" fmla="*/ 7450504 h 7450541"/>
              <a:gd name="connsiteX7" fmla="*/ 1042 w 3415610"/>
              <a:gd name="connsiteY7" fmla="*/ 6887687 h 7450541"/>
              <a:gd name="connsiteX8" fmla="*/ 5453 w 3415610"/>
              <a:gd name="connsiteY8" fmla="*/ 570510 h 7450541"/>
              <a:gd name="connsiteX0" fmla="*/ 5453 w 3415610"/>
              <a:gd name="connsiteY0" fmla="*/ 570510 h 7450541"/>
              <a:gd name="connsiteX1" fmla="*/ 582933 w 3415610"/>
              <a:gd name="connsiteY1" fmla="*/ 0 h 7450541"/>
              <a:gd name="connsiteX2" fmla="*/ 2851120 w 3415610"/>
              <a:gd name="connsiteY2" fmla="*/ 5938 h 7450541"/>
              <a:gd name="connsiteX3" fmla="*/ 3414227 w 3415610"/>
              <a:gd name="connsiteY3" fmla="*/ 562222 h 7450541"/>
              <a:gd name="connsiteX4" fmla="*/ 3415610 w 3415610"/>
              <a:gd name="connsiteY4" fmla="*/ 6881750 h 7450541"/>
              <a:gd name="connsiteX5" fmla="*/ 2852912 w 3415610"/>
              <a:gd name="connsiteY5" fmla="*/ 7450504 h 7450541"/>
              <a:gd name="connsiteX6" fmla="*/ 584994 w 3415610"/>
              <a:gd name="connsiteY6" fmla="*/ 7450504 h 7450541"/>
              <a:gd name="connsiteX7" fmla="*/ 1042 w 3415610"/>
              <a:gd name="connsiteY7" fmla="*/ 6887687 h 7450541"/>
              <a:gd name="connsiteX8" fmla="*/ 5453 w 3415610"/>
              <a:gd name="connsiteY8" fmla="*/ 570510 h 7450541"/>
              <a:gd name="connsiteX0" fmla="*/ 5453 w 3415610"/>
              <a:gd name="connsiteY0" fmla="*/ 570510 h 7450541"/>
              <a:gd name="connsiteX1" fmla="*/ 582933 w 3415610"/>
              <a:gd name="connsiteY1" fmla="*/ 0 h 7450541"/>
              <a:gd name="connsiteX2" fmla="*/ 2851120 w 3415610"/>
              <a:gd name="connsiteY2" fmla="*/ 5938 h 7450541"/>
              <a:gd name="connsiteX3" fmla="*/ 3414227 w 3415610"/>
              <a:gd name="connsiteY3" fmla="*/ 562222 h 7450541"/>
              <a:gd name="connsiteX4" fmla="*/ 3415610 w 3415610"/>
              <a:gd name="connsiteY4" fmla="*/ 6881750 h 7450541"/>
              <a:gd name="connsiteX5" fmla="*/ 2852912 w 3415610"/>
              <a:gd name="connsiteY5" fmla="*/ 7450504 h 7450541"/>
              <a:gd name="connsiteX6" fmla="*/ 584994 w 3415610"/>
              <a:gd name="connsiteY6" fmla="*/ 7450504 h 7450541"/>
              <a:gd name="connsiteX7" fmla="*/ 1042 w 3415610"/>
              <a:gd name="connsiteY7" fmla="*/ 6887687 h 7450541"/>
              <a:gd name="connsiteX8" fmla="*/ 5453 w 3415610"/>
              <a:gd name="connsiteY8" fmla="*/ 570510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 name="connsiteX0" fmla="*/ 3796 w 3420303"/>
              <a:gd name="connsiteY0" fmla="*/ 573685 h 7450541"/>
              <a:gd name="connsiteX1" fmla="*/ 587626 w 3420303"/>
              <a:gd name="connsiteY1" fmla="*/ 0 h 7450541"/>
              <a:gd name="connsiteX2" fmla="*/ 2855813 w 3420303"/>
              <a:gd name="connsiteY2" fmla="*/ 5938 h 7450541"/>
              <a:gd name="connsiteX3" fmla="*/ 3418920 w 3420303"/>
              <a:gd name="connsiteY3" fmla="*/ 562222 h 7450541"/>
              <a:gd name="connsiteX4" fmla="*/ 3420303 w 3420303"/>
              <a:gd name="connsiteY4" fmla="*/ 6881750 h 7450541"/>
              <a:gd name="connsiteX5" fmla="*/ 2857605 w 3420303"/>
              <a:gd name="connsiteY5" fmla="*/ 7450504 h 7450541"/>
              <a:gd name="connsiteX6" fmla="*/ 589687 w 3420303"/>
              <a:gd name="connsiteY6" fmla="*/ 7450504 h 7450541"/>
              <a:gd name="connsiteX7" fmla="*/ 5735 w 3420303"/>
              <a:gd name="connsiteY7" fmla="*/ 6887687 h 7450541"/>
              <a:gd name="connsiteX8" fmla="*/ 3796 w 3420303"/>
              <a:gd name="connsiteY8" fmla="*/ 573685 h 7450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20303" h="7450541">
                <a:moveTo>
                  <a:pt x="3796" y="573685"/>
                </a:moveTo>
                <a:cubicBezTo>
                  <a:pt x="3343" y="158833"/>
                  <a:pt x="159609" y="5113"/>
                  <a:pt x="587626" y="0"/>
                </a:cubicBezTo>
                <a:lnTo>
                  <a:pt x="2855813" y="5938"/>
                </a:lnTo>
                <a:cubicBezTo>
                  <a:pt x="3268940" y="7216"/>
                  <a:pt x="3421718" y="157719"/>
                  <a:pt x="3418920" y="562222"/>
                </a:cubicBezTo>
                <a:cubicBezTo>
                  <a:pt x="3417752" y="1749466"/>
                  <a:pt x="3418073" y="5714700"/>
                  <a:pt x="3420303" y="6881750"/>
                </a:cubicBezTo>
                <a:cubicBezTo>
                  <a:pt x="3408639" y="7414652"/>
                  <a:pt x="3264816" y="7450962"/>
                  <a:pt x="2857605" y="7450504"/>
                </a:cubicBezTo>
                <a:lnTo>
                  <a:pt x="589687" y="7450504"/>
                </a:lnTo>
                <a:cubicBezTo>
                  <a:pt x="159822" y="7452115"/>
                  <a:pt x="3756" y="7403373"/>
                  <a:pt x="5735" y="6887687"/>
                </a:cubicBezTo>
                <a:cubicBezTo>
                  <a:pt x="7714" y="5742609"/>
                  <a:pt x="-6536" y="2196632"/>
                  <a:pt x="3796" y="573685"/>
                </a:cubicBezTo>
                <a:close/>
              </a:path>
            </a:pathLst>
          </a:custGeom>
          <a:solidFill>
            <a:schemeClr val="tx1">
              <a:lumMod val="50000"/>
              <a:lumOff val="50000"/>
            </a:schemeClr>
          </a:solidFill>
        </p:spPr>
        <p:txBody>
          <a:bodyPr anchor="ctr"/>
          <a:lstStyle>
            <a:lvl1pPr marL="0" indent="0" algn="ctr">
              <a:buNone/>
              <a:defRPr>
                <a:solidFill>
                  <a:schemeClr val="bg1"/>
                </a:solidFill>
              </a:defRPr>
            </a:lvl1pPr>
          </a:lstStyle>
          <a:p>
            <a:r>
              <a:rPr lang="en-US" dirty="0"/>
              <a:t>Insert Picture Here</a:t>
            </a:r>
          </a:p>
        </p:txBody>
      </p:sp>
    </p:spTree>
    <p:extLst>
      <p:ext uri="{BB962C8B-B14F-4D97-AF65-F5344CB8AC3E}">
        <p14:creationId xmlns:p14="http://schemas.microsoft.com/office/powerpoint/2010/main" val="903967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olumn_Ic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76FAA-1F62-A947-8A84-14D40E23C425}"/>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9" name="Title 1">
            <a:extLst>
              <a:ext uri="{FF2B5EF4-FFF2-40B4-BE49-F238E27FC236}">
                <a16:creationId xmlns:a16="http://schemas.microsoft.com/office/drawing/2014/main" id="{073DA574-347A-9C4D-AB9A-49C6C7D93850}"/>
              </a:ext>
            </a:extLst>
          </p:cNvPr>
          <p:cNvSpPr txBox="1">
            <a:spLocks/>
          </p:cNvSpPr>
          <p:nvPr userDrawn="1"/>
        </p:nvSpPr>
        <p:spPr>
          <a:xfrm>
            <a:off x="457140" y="914400"/>
            <a:ext cx="6857107" cy="1140995"/>
          </a:xfrm>
          <a:prstGeom prst="rect">
            <a:avLst/>
          </a:prstGeom>
        </p:spPr>
        <p:txBody>
          <a:bodyPr lIns="0" tIns="0" rIns="0" bIns="0"/>
          <a:lstStyle>
            <a:lvl1pPr algn="l" defTabSz="1828800" rtl="0" eaLnBrk="1" latinLnBrk="0" hangingPunct="1">
              <a:lnSpc>
                <a:spcPct val="100000"/>
              </a:lnSpc>
              <a:spcBef>
                <a:spcPct val="0"/>
              </a:spcBef>
              <a:buNone/>
              <a:defRPr sz="5000" kern="1200">
                <a:solidFill>
                  <a:schemeClr val="tx1"/>
                </a:solidFill>
                <a:latin typeface="+mj-lt"/>
                <a:ea typeface="+mj-ea"/>
                <a:cs typeface="+mj-cs"/>
              </a:defRPr>
            </a:lvl1pPr>
          </a:lstStyle>
          <a:p>
            <a:r>
              <a:rPr lang="en-US" sz="2500"/>
              <a:t>Place a headline with a large word count here at the top of the page</a:t>
            </a:r>
            <a:endParaRPr lang="en-US" sz="2500" dirty="0"/>
          </a:p>
        </p:txBody>
      </p:sp>
      <p:sp>
        <p:nvSpPr>
          <p:cNvPr id="21" name="Text Placeholder 10">
            <a:extLst>
              <a:ext uri="{FF2B5EF4-FFF2-40B4-BE49-F238E27FC236}">
                <a16:creationId xmlns:a16="http://schemas.microsoft.com/office/drawing/2014/main" id="{E27013A3-8175-1D4A-952D-D69BED2AD808}"/>
              </a:ext>
            </a:extLst>
          </p:cNvPr>
          <p:cNvSpPr>
            <a:spLocks noGrp="1"/>
          </p:cNvSpPr>
          <p:nvPr>
            <p:ph type="body" sz="quarter" idx="23" hasCustomPrompt="1"/>
          </p:nvPr>
        </p:nvSpPr>
        <p:spPr>
          <a:xfrm>
            <a:off x="68571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RESIDENTIAL FOR-SALE</a:t>
            </a:r>
          </a:p>
        </p:txBody>
      </p:sp>
      <p:sp>
        <p:nvSpPr>
          <p:cNvPr id="22" name="Text Placeholder 10">
            <a:extLst>
              <a:ext uri="{FF2B5EF4-FFF2-40B4-BE49-F238E27FC236}">
                <a16:creationId xmlns:a16="http://schemas.microsoft.com/office/drawing/2014/main" id="{E5D1E69F-4CD1-D145-BE12-14F13AD9694C}"/>
              </a:ext>
            </a:extLst>
          </p:cNvPr>
          <p:cNvSpPr>
            <a:spLocks noGrp="1"/>
          </p:cNvSpPr>
          <p:nvPr>
            <p:ph type="body" sz="quarter" idx="24" hasCustomPrompt="1"/>
          </p:nvPr>
        </p:nvSpPr>
        <p:spPr>
          <a:xfrm>
            <a:off x="685711" y="3733325"/>
            <a:ext cx="3199983" cy="22860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10">
            <a:extLst>
              <a:ext uri="{FF2B5EF4-FFF2-40B4-BE49-F238E27FC236}">
                <a16:creationId xmlns:a16="http://schemas.microsoft.com/office/drawing/2014/main" id="{93B4DEF0-CC8C-1141-BB42-3658F1461FDC}"/>
              </a:ext>
            </a:extLst>
          </p:cNvPr>
          <p:cNvSpPr>
            <a:spLocks noGrp="1"/>
          </p:cNvSpPr>
          <p:nvPr>
            <p:ph type="body" sz="quarter" idx="15" hasCustomPrompt="1"/>
          </p:nvPr>
        </p:nvSpPr>
        <p:spPr>
          <a:xfrm>
            <a:off x="452569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MULTIFAMILY</a:t>
            </a:r>
          </a:p>
        </p:txBody>
      </p:sp>
      <p:sp>
        <p:nvSpPr>
          <p:cNvPr id="24" name="Text Placeholder 10">
            <a:extLst>
              <a:ext uri="{FF2B5EF4-FFF2-40B4-BE49-F238E27FC236}">
                <a16:creationId xmlns:a16="http://schemas.microsoft.com/office/drawing/2014/main" id="{2A4AA230-1018-2A4E-866B-ABC157E7D7C3}"/>
              </a:ext>
            </a:extLst>
          </p:cNvPr>
          <p:cNvSpPr>
            <a:spLocks noGrp="1"/>
          </p:cNvSpPr>
          <p:nvPr>
            <p:ph type="body" sz="quarter" idx="16" hasCustomPrompt="1"/>
          </p:nvPr>
        </p:nvSpPr>
        <p:spPr>
          <a:xfrm>
            <a:off x="4525691" y="3733325"/>
            <a:ext cx="3199983" cy="22860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a:t>
            </a:r>
          </a:p>
        </p:txBody>
      </p:sp>
      <p:sp>
        <p:nvSpPr>
          <p:cNvPr id="25" name="Text Placeholder 10">
            <a:extLst>
              <a:ext uri="{FF2B5EF4-FFF2-40B4-BE49-F238E27FC236}">
                <a16:creationId xmlns:a16="http://schemas.microsoft.com/office/drawing/2014/main" id="{64BC64BE-9E68-9F4C-AFA7-CF35ADD03FCD}"/>
              </a:ext>
            </a:extLst>
          </p:cNvPr>
          <p:cNvSpPr>
            <a:spLocks noGrp="1"/>
          </p:cNvSpPr>
          <p:nvPr>
            <p:ph type="body" sz="quarter" idx="17" hasCustomPrompt="1"/>
          </p:nvPr>
        </p:nvSpPr>
        <p:spPr>
          <a:xfrm>
            <a:off x="836567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COMMERCIAL</a:t>
            </a:r>
          </a:p>
        </p:txBody>
      </p:sp>
      <p:sp>
        <p:nvSpPr>
          <p:cNvPr id="28" name="Text Placeholder 10">
            <a:extLst>
              <a:ext uri="{FF2B5EF4-FFF2-40B4-BE49-F238E27FC236}">
                <a16:creationId xmlns:a16="http://schemas.microsoft.com/office/drawing/2014/main" id="{94F781F0-1BF4-9846-997A-ABF7F6072F13}"/>
              </a:ext>
            </a:extLst>
          </p:cNvPr>
          <p:cNvSpPr>
            <a:spLocks noGrp="1"/>
          </p:cNvSpPr>
          <p:nvPr>
            <p:ph type="body" sz="quarter" idx="18" hasCustomPrompt="1"/>
          </p:nvPr>
        </p:nvSpPr>
        <p:spPr>
          <a:xfrm>
            <a:off x="8365670" y="3733325"/>
            <a:ext cx="3199983" cy="2286000"/>
          </a:xfrm>
          <a:prstGeom prst="rect">
            <a:avLst/>
          </a:prstGeom>
        </p:spPr>
        <p:txBody>
          <a:bodyPr lIns="0" tIns="0" rIns="0" bIns="0"/>
          <a:lstStyle>
            <a:lvl1pPr marL="0" indent="0">
              <a:lnSpc>
                <a:spcPts val="1550"/>
              </a:lnSpc>
              <a:spcBef>
                <a:spcPts val="0"/>
              </a:spcBef>
              <a:buFont typeface="+mj-lt"/>
              <a:buNone/>
              <a:defRPr sz="1050" b="0" i="0">
                <a:solidFill>
                  <a:schemeClr val="tx1"/>
                </a:solidFill>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a:t>
            </a:r>
          </a:p>
        </p:txBody>
      </p:sp>
      <p:sp>
        <p:nvSpPr>
          <p:cNvPr id="29" name="Picture Placeholder 6">
            <a:extLst>
              <a:ext uri="{FF2B5EF4-FFF2-40B4-BE49-F238E27FC236}">
                <a16:creationId xmlns:a16="http://schemas.microsoft.com/office/drawing/2014/main" id="{E04DE104-8EB0-AA49-8660-C4E8BE9EF813}"/>
              </a:ext>
            </a:extLst>
          </p:cNvPr>
          <p:cNvSpPr>
            <a:spLocks noGrp="1"/>
          </p:cNvSpPr>
          <p:nvPr>
            <p:ph type="pic" sz="quarter" idx="25" hasCustomPrompt="1"/>
          </p:nvPr>
        </p:nvSpPr>
        <p:spPr>
          <a:xfrm>
            <a:off x="68571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
        <p:nvSpPr>
          <p:cNvPr id="30" name="Picture Placeholder 6">
            <a:extLst>
              <a:ext uri="{FF2B5EF4-FFF2-40B4-BE49-F238E27FC236}">
                <a16:creationId xmlns:a16="http://schemas.microsoft.com/office/drawing/2014/main" id="{7FDE684D-1DEA-4D44-A529-E058276598FC}"/>
              </a:ext>
            </a:extLst>
          </p:cNvPr>
          <p:cNvSpPr>
            <a:spLocks noGrp="1"/>
          </p:cNvSpPr>
          <p:nvPr>
            <p:ph type="pic" sz="quarter" idx="20" hasCustomPrompt="1"/>
          </p:nvPr>
        </p:nvSpPr>
        <p:spPr>
          <a:xfrm>
            <a:off x="452569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
        <p:nvSpPr>
          <p:cNvPr id="31" name="Picture Placeholder 6">
            <a:extLst>
              <a:ext uri="{FF2B5EF4-FFF2-40B4-BE49-F238E27FC236}">
                <a16:creationId xmlns:a16="http://schemas.microsoft.com/office/drawing/2014/main" id="{D07034DC-35DE-3443-8269-22F710B71BD7}"/>
              </a:ext>
            </a:extLst>
          </p:cNvPr>
          <p:cNvSpPr>
            <a:spLocks noGrp="1"/>
          </p:cNvSpPr>
          <p:nvPr>
            <p:ph type="pic" sz="quarter" idx="21" hasCustomPrompt="1"/>
          </p:nvPr>
        </p:nvSpPr>
        <p:spPr>
          <a:xfrm>
            <a:off x="836567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pic>
        <p:nvPicPr>
          <p:cNvPr id="14" name="Picture 13">
            <a:extLst>
              <a:ext uri="{FF2B5EF4-FFF2-40B4-BE49-F238E27FC236}">
                <a16:creationId xmlns:a16="http://schemas.microsoft.com/office/drawing/2014/main" id="{431E4674-FA43-4446-814D-054FC232557D}"/>
              </a:ext>
            </a:extLst>
          </p:cNvPr>
          <p:cNvPicPr>
            <a:picLocks noChangeAspect="1"/>
          </p:cNvPicPr>
          <p:nvPr userDrawn="1"/>
        </p:nvPicPr>
        <p:blipFill>
          <a:blip r:embed="rId3"/>
          <a:stretch>
            <a:fillRect/>
          </a:stretch>
        </p:blipFill>
        <p:spPr>
          <a:xfrm rot="10800000">
            <a:off x="0" y="0"/>
            <a:ext cx="12190413" cy="6858000"/>
          </a:xfrm>
          <a:prstGeom prst="rect">
            <a:avLst/>
          </a:prstGeom>
        </p:spPr>
      </p:pic>
    </p:spTree>
    <p:extLst>
      <p:ext uri="{BB962C8B-B14F-4D97-AF65-F5344CB8AC3E}">
        <p14:creationId xmlns:p14="http://schemas.microsoft.com/office/powerpoint/2010/main" val="29784215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olumn_Stat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76FAA-1F62-A947-8A84-14D40E23C425}"/>
              </a:ext>
            </a:extLst>
          </p:cNvPr>
          <p:cNvPicPr>
            <a:picLocks noChangeAspect="1"/>
          </p:cNvPicPr>
          <p:nvPr userDrawn="1"/>
        </p:nvPicPr>
        <p:blipFill>
          <a:blip r:embed="rId2"/>
          <a:stretch>
            <a:fillRect/>
          </a:stretch>
        </p:blipFill>
        <p:spPr>
          <a:xfrm>
            <a:off x="1587"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20" name="Text Placeholder 10">
            <a:extLst>
              <a:ext uri="{FF2B5EF4-FFF2-40B4-BE49-F238E27FC236}">
                <a16:creationId xmlns:a16="http://schemas.microsoft.com/office/drawing/2014/main" id="{BE0D8AAC-BF8E-7D4F-92ED-403F0D73370B}"/>
              </a:ext>
            </a:extLst>
          </p:cNvPr>
          <p:cNvSpPr>
            <a:spLocks noGrp="1"/>
          </p:cNvSpPr>
          <p:nvPr>
            <p:ph type="body" sz="quarter" idx="26" hasCustomPrompt="1"/>
          </p:nvPr>
        </p:nvSpPr>
        <p:spPr>
          <a:xfrm>
            <a:off x="685711" y="4441201"/>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RESIDENTIAL FOR-SALE</a:t>
            </a:r>
          </a:p>
        </p:txBody>
      </p:sp>
      <p:sp>
        <p:nvSpPr>
          <p:cNvPr id="26" name="Text Placeholder 10">
            <a:extLst>
              <a:ext uri="{FF2B5EF4-FFF2-40B4-BE49-F238E27FC236}">
                <a16:creationId xmlns:a16="http://schemas.microsoft.com/office/drawing/2014/main" id="{EB3E712F-8FB7-DE4D-A53A-0C457A58E388}"/>
              </a:ext>
            </a:extLst>
          </p:cNvPr>
          <p:cNvSpPr>
            <a:spLocks noGrp="1"/>
          </p:cNvSpPr>
          <p:nvPr>
            <p:ph type="body" sz="quarter" idx="27" hasCustomPrompt="1"/>
          </p:nvPr>
        </p:nvSpPr>
        <p:spPr>
          <a:xfrm>
            <a:off x="685711" y="4693658"/>
            <a:ext cx="3199983" cy="6858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a:t>
            </a:r>
          </a:p>
        </p:txBody>
      </p:sp>
      <p:sp>
        <p:nvSpPr>
          <p:cNvPr id="27" name="Text Placeholder 10">
            <a:extLst>
              <a:ext uri="{FF2B5EF4-FFF2-40B4-BE49-F238E27FC236}">
                <a16:creationId xmlns:a16="http://schemas.microsoft.com/office/drawing/2014/main" id="{2CACB530-FDE5-1A43-8A4A-F8D527D74BBF}"/>
              </a:ext>
            </a:extLst>
          </p:cNvPr>
          <p:cNvSpPr>
            <a:spLocks noGrp="1"/>
          </p:cNvSpPr>
          <p:nvPr>
            <p:ph type="body" sz="quarter" idx="15" hasCustomPrompt="1"/>
          </p:nvPr>
        </p:nvSpPr>
        <p:spPr>
          <a:xfrm>
            <a:off x="4525691" y="4441201"/>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MULTIFAMILY</a:t>
            </a:r>
          </a:p>
        </p:txBody>
      </p:sp>
      <p:sp>
        <p:nvSpPr>
          <p:cNvPr id="33" name="Text Placeholder 10">
            <a:extLst>
              <a:ext uri="{FF2B5EF4-FFF2-40B4-BE49-F238E27FC236}">
                <a16:creationId xmlns:a16="http://schemas.microsoft.com/office/drawing/2014/main" id="{478E9B5E-D272-8646-984F-DE7F5B8DC8E5}"/>
              </a:ext>
            </a:extLst>
          </p:cNvPr>
          <p:cNvSpPr>
            <a:spLocks noGrp="1"/>
          </p:cNvSpPr>
          <p:nvPr>
            <p:ph type="body" sz="quarter" idx="16" hasCustomPrompt="1"/>
          </p:nvPr>
        </p:nvSpPr>
        <p:spPr>
          <a:xfrm>
            <a:off x="4525691" y="4693658"/>
            <a:ext cx="3199983" cy="6858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34" name="Text Placeholder 10">
            <a:extLst>
              <a:ext uri="{FF2B5EF4-FFF2-40B4-BE49-F238E27FC236}">
                <a16:creationId xmlns:a16="http://schemas.microsoft.com/office/drawing/2014/main" id="{07118146-0AAD-A249-BA90-F38B7B6B5ECC}"/>
              </a:ext>
            </a:extLst>
          </p:cNvPr>
          <p:cNvSpPr>
            <a:spLocks noGrp="1"/>
          </p:cNvSpPr>
          <p:nvPr>
            <p:ph type="body" sz="quarter" idx="17" hasCustomPrompt="1"/>
          </p:nvPr>
        </p:nvSpPr>
        <p:spPr>
          <a:xfrm>
            <a:off x="8365671" y="4441201"/>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COMMERCIAL</a:t>
            </a:r>
          </a:p>
        </p:txBody>
      </p:sp>
      <p:sp>
        <p:nvSpPr>
          <p:cNvPr id="35" name="Text Placeholder 10">
            <a:extLst>
              <a:ext uri="{FF2B5EF4-FFF2-40B4-BE49-F238E27FC236}">
                <a16:creationId xmlns:a16="http://schemas.microsoft.com/office/drawing/2014/main" id="{6827D84C-A092-194C-BD39-627BEF166CA0}"/>
              </a:ext>
            </a:extLst>
          </p:cNvPr>
          <p:cNvSpPr>
            <a:spLocks noGrp="1"/>
          </p:cNvSpPr>
          <p:nvPr>
            <p:ph type="body" sz="quarter" idx="18" hasCustomPrompt="1"/>
          </p:nvPr>
        </p:nvSpPr>
        <p:spPr>
          <a:xfrm>
            <a:off x="8365670" y="4693658"/>
            <a:ext cx="3199983" cy="685800"/>
          </a:xfrm>
          <a:prstGeom prst="rect">
            <a:avLst/>
          </a:prstGeom>
        </p:spPr>
        <p:txBody>
          <a:bodyPr lIns="0" tIns="0" rIns="0" bIns="0"/>
          <a:lstStyle>
            <a:lvl1pPr marL="0" indent="0">
              <a:lnSpc>
                <a:spcPts val="1550"/>
              </a:lnSpc>
              <a:spcBef>
                <a:spcPts val="0"/>
              </a:spcBef>
              <a:buFont typeface="+mj-lt"/>
              <a:buNone/>
              <a:defRPr sz="1050" b="0" i="0">
                <a:solidFill>
                  <a:schemeClr val="tx1"/>
                </a:solidFill>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36" name="Picture Placeholder 6">
            <a:extLst>
              <a:ext uri="{FF2B5EF4-FFF2-40B4-BE49-F238E27FC236}">
                <a16:creationId xmlns:a16="http://schemas.microsoft.com/office/drawing/2014/main" id="{82EF42E5-5F18-E04E-85FC-2DBEB28F3D9C}"/>
              </a:ext>
            </a:extLst>
          </p:cNvPr>
          <p:cNvSpPr>
            <a:spLocks noGrp="1"/>
          </p:cNvSpPr>
          <p:nvPr>
            <p:ph type="pic" sz="quarter" idx="19" hasCustomPrompt="1"/>
          </p:nvPr>
        </p:nvSpPr>
        <p:spPr>
          <a:xfrm>
            <a:off x="4525691" y="3938280"/>
            <a:ext cx="594283" cy="320040"/>
          </a:xfrm>
          <a:prstGeom prst="rect">
            <a:avLst/>
          </a:prstGeom>
          <a:solidFill>
            <a:schemeClr val="bg1">
              <a:lumMod val="50000"/>
            </a:schemeClr>
          </a:solidFill>
        </p:spPr>
        <p:txBody>
          <a:bodyPr anchor="ctr"/>
          <a:lstStyle>
            <a:lvl1pPr marL="0" indent="0" algn="ctr">
              <a:lnSpc>
                <a:spcPct val="100000"/>
              </a:lnSpc>
              <a:spcBef>
                <a:spcPts val="0"/>
              </a:spcBef>
              <a:buNone/>
              <a:defRPr sz="800">
                <a:solidFill>
                  <a:schemeClr val="bg1"/>
                </a:solidFill>
              </a:defRPr>
            </a:lvl1pPr>
          </a:lstStyle>
          <a:p>
            <a:r>
              <a:rPr lang="en-US" dirty="0"/>
              <a:t>Insert Icon Here</a:t>
            </a:r>
          </a:p>
        </p:txBody>
      </p:sp>
      <p:sp>
        <p:nvSpPr>
          <p:cNvPr id="37" name="Picture Placeholder 6">
            <a:extLst>
              <a:ext uri="{FF2B5EF4-FFF2-40B4-BE49-F238E27FC236}">
                <a16:creationId xmlns:a16="http://schemas.microsoft.com/office/drawing/2014/main" id="{7AA0EF4B-DA16-8442-8F76-08C18D3FBC1B}"/>
              </a:ext>
            </a:extLst>
          </p:cNvPr>
          <p:cNvSpPr>
            <a:spLocks noGrp="1"/>
          </p:cNvSpPr>
          <p:nvPr>
            <p:ph type="pic" sz="quarter" idx="28" hasCustomPrompt="1"/>
          </p:nvPr>
        </p:nvSpPr>
        <p:spPr>
          <a:xfrm>
            <a:off x="685711" y="3938280"/>
            <a:ext cx="594283" cy="320040"/>
          </a:xfrm>
          <a:prstGeom prst="rect">
            <a:avLst/>
          </a:prstGeom>
          <a:solidFill>
            <a:schemeClr val="bg1">
              <a:lumMod val="50000"/>
            </a:schemeClr>
          </a:solidFill>
        </p:spPr>
        <p:txBody>
          <a:bodyPr anchor="ctr"/>
          <a:lstStyle>
            <a:lvl1pPr marL="0" indent="0" algn="ctr">
              <a:lnSpc>
                <a:spcPct val="100000"/>
              </a:lnSpc>
              <a:spcBef>
                <a:spcPts val="0"/>
              </a:spcBef>
              <a:buNone/>
              <a:defRPr sz="800">
                <a:solidFill>
                  <a:schemeClr val="bg1"/>
                </a:solidFill>
              </a:defRPr>
            </a:lvl1pPr>
          </a:lstStyle>
          <a:p>
            <a:r>
              <a:rPr lang="en-US" dirty="0"/>
              <a:t>Insert Icon Here</a:t>
            </a:r>
          </a:p>
        </p:txBody>
      </p:sp>
      <p:sp>
        <p:nvSpPr>
          <p:cNvPr id="38" name="Picture Placeholder 6">
            <a:extLst>
              <a:ext uri="{FF2B5EF4-FFF2-40B4-BE49-F238E27FC236}">
                <a16:creationId xmlns:a16="http://schemas.microsoft.com/office/drawing/2014/main" id="{F041F171-2C71-1F4C-AF8C-7BE75E1018F8}"/>
              </a:ext>
            </a:extLst>
          </p:cNvPr>
          <p:cNvSpPr>
            <a:spLocks noGrp="1"/>
          </p:cNvSpPr>
          <p:nvPr>
            <p:ph type="pic" sz="quarter" idx="21" hasCustomPrompt="1"/>
          </p:nvPr>
        </p:nvSpPr>
        <p:spPr>
          <a:xfrm>
            <a:off x="8365671" y="3938280"/>
            <a:ext cx="594283" cy="320040"/>
          </a:xfrm>
          <a:prstGeom prst="rect">
            <a:avLst/>
          </a:prstGeom>
          <a:solidFill>
            <a:schemeClr val="bg1">
              <a:lumMod val="50000"/>
            </a:schemeClr>
          </a:solidFill>
        </p:spPr>
        <p:txBody>
          <a:bodyPr anchor="ctr"/>
          <a:lstStyle>
            <a:lvl1pPr marL="0" indent="0" algn="ctr">
              <a:lnSpc>
                <a:spcPct val="100000"/>
              </a:lnSpc>
              <a:spcBef>
                <a:spcPts val="0"/>
              </a:spcBef>
              <a:buNone/>
              <a:defRPr sz="800">
                <a:solidFill>
                  <a:schemeClr val="bg1"/>
                </a:solidFill>
              </a:defRPr>
            </a:lvl1pPr>
          </a:lstStyle>
          <a:p>
            <a:r>
              <a:rPr lang="en-US" dirty="0"/>
              <a:t>Insert Icon Here</a:t>
            </a:r>
          </a:p>
        </p:txBody>
      </p:sp>
      <p:sp>
        <p:nvSpPr>
          <p:cNvPr id="39" name="Text Placeholder 10">
            <a:extLst>
              <a:ext uri="{FF2B5EF4-FFF2-40B4-BE49-F238E27FC236}">
                <a16:creationId xmlns:a16="http://schemas.microsoft.com/office/drawing/2014/main" id="{90C3A686-30B1-C341-8C05-F0B75852483C}"/>
              </a:ext>
            </a:extLst>
          </p:cNvPr>
          <p:cNvSpPr>
            <a:spLocks noGrp="1"/>
          </p:cNvSpPr>
          <p:nvPr>
            <p:ph type="body" sz="quarter" idx="29" hasCustomPrompt="1"/>
          </p:nvPr>
        </p:nvSpPr>
        <p:spPr>
          <a:xfrm>
            <a:off x="685711" y="2739464"/>
            <a:ext cx="3199983" cy="515526"/>
          </a:xfrm>
          <a:prstGeom prst="rect">
            <a:avLst/>
          </a:prstGeom>
        </p:spPr>
        <p:txBody>
          <a:bodyPr lIns="0" tIns="0" rIns="0" bIns="0" anchor="ctr">
            <a:spAutoFit/>
          </a:bodyPr>
          <a:lstStyle>
            <a:lvl1pPr marL="0" indent="0">
              <a:lnSpc>
                <a:spcPct val="100000"/>
              </a:lnSpc>
              <a:spcBef>
                <a:spcPts val="0"/>
              </a:spcBef>
              <a:buNone/>
              <a:defRPr sz="3349" b="1" i="0">
                <a:solidFill>
                  <a:schemeClr val="accent5"/>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$13,039,393</a:t>
            </a:r>
          </a:p>
        </p:txBody>
      </p:sp>
      <p:sp>
        <p:nvSpPr>
          <p:cNvPr id="40" name="Text Placeholder 10">
            <a:extLst>
              <a:ext uri="{FF2B5EF4-FFF2-40B4-BE49-F238E27FC236}">
                <a16:creationId xmlns:a16="http://schemas.microsoft.com/office/drawing/2014/main" id="{E3007DB2-C144-4849-878B-997D5F4403DE}"/>
              </a:ext>
            </a:extLst>
          </p:cNvPr>
          <p:cNvSpPr>
            <a:spLocks noGrp="1"/>
          </p:cNvSpPr>
          <p:nvPr>
            <p:ph type="body" sz="quarter" idx="23" hasCustomPrompt="1"/>
          </p:nvPr>
        </p:nvSpPr>
        <p:spPr>
          <a:xfrm>
            <a:off x="4525691" y="2739464"/>
            <a:ext cx="3199983" cy="515526"/>
          </a:xfrm>
          <a:prstGeom prst="rect">
            <a:avLst/>
          </a:prstGeom>
        </p:spPr>
        <p:txBody>
          <a:bodyPr lIns="0" tIns="0" rIns="0" bIns="0" anchor="ctr">
            <a:spAutoFit/>
          </a:bodyPr>
          <a:lstStyle>
            <a:lvl1pPr marL="0" indent="0">
              <a:lnSpc>
                <a:spcPct val="100000"/>
              </a:lnSpc>
              <a:spcBef>
                <a:spcPts val="0"/>
              </a:spcBef>
              <a:buNone/>
              <a:defRPr sz="3349" b="1" i="0">
                <a:solidFill>
                  <a:schemeClr val="accent5"/>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$25,356</a:t>
            </a:r>
          </a:p>
        </p:txBody>
      </p:sp>
      <p:sp>
        <p:nvSpPr>
          <p:cNvPr id="41" name="Text Placeholder 10">
            <a:extLst>
              <a:ext uri="{FF2B5EF4-FFF2-40B4-BE49-F238E27FC236}">
                <a16:creationId xmlns:a16="http://schemas.microsoft.com/office/drawing/2014/main" id="{3181A7D6-2C97-DE4A-8BBF-9BB5D0CCB336}"/>
              </a:ext>
            </a:extLst>
          </p:cNvPr>
          <p:cNvSpPr>
            <a:spLocks noGrp="1"/>
          </p:cNvSpPr>
          <p:nvPr>
            <p:ph type="body" sz="quarter" idx="24" hasCustomPrompt="1"/>
          </p:nvPr>
        </p:nvSpPr>
        <p:spPr>
          <a:xfrm>
            <a:off x="8365671" y="2389368"/>
            <a:ext cx="3199983" cy="1215718"/>
          </a:xfrm>
          <a:prstGeom prst="rect">
            <a:avLst/>
          </a:prstGeom>
        </p:spPr>
        <p:txBody>
          <a:bodyPr lIns="0" tIns="0" rIns="0" bIns="0" anchor="ctr">
            <a:spAutoFit/>
          </a:bodyPr>
          <a:lstStyle>
            <a:lvl1pPr marL="0" indent="0">
              <a:lnSpc>
                <a:spcPct val="100000"/>
              </a:lnSpc>
              <a:spcBef>
                <a:spcPts val="0"/>
              </a:spcBef>
              <a:buNone/>
              <a:defRPr sz="7898" b="1" i="0">
                <a:solidFill>
                  <a:schemeClr val="accent5"/>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100%</a:t>
            </a:r>
          </a:p>
        </p:txBody>
      </p:sp>
      <p:sp>
        <p:nvSpPr>
          <p:cNvPr id="42" name="Title 1">
            <a:extLst>
              <a:ext uri="{FF2B5EF4-FFF2-40B4-BE49-F238E27FC236}">
                <a16:creationId xmlns:a16="http://schemas.microsoft.com/office/drawing/2014/main" id="{0A1D2834-CF16-C947-A04A-AA346C739178}"/>
              </a:ext>
            </a:extLst>
          </p:cNvPr>
          <p:cNvSpPr>
            <a:spLocks noGrp="1"/>
          </p:cNvSpPr>
          <p:nvPr>
            <p:ph type="title" hasCustomPrompt="1"/>
          </p:nvPr>
        </p:nvSpPr>
        <p:spPr>
          <a:xfrm>
            <a:off x="457140" y="914400"/>
            <a:ext cx="6857107" cy="1140995"/>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Tree>
    <p:extLst>
      <p:ext uri="{BB962C8B-B14F-4D97-AF65-F5344CB8AC3E}">
        <p14:creationId xmlns:p14="http://schemas.microsoft.com/office/powerpoint/2010/main" val="289579835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allouts">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9BC8C088-D825-9F4B-A45B-43CD8A9B5F6F}"/>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37" name="Rectangle 36">
            <a:extLst>
              <a:ext uri="{FF2B5EF4-FFF2-40B4-BE49-F238E27FC236}">
                <a16:creationId xmlns:a16="http://schemas.microsoft.com/office/drawing/2014/main" id="{7EC4B480-ABCA-C340-9236-C79EC77FCBE5}"/>
              </a:ext>
            </a:extLst>
          </p:cNvPr>
          <p:cNvSpPr/>
          <p:nvPr userDrawn="1"/>
        </p:nvSpPr>
        <p:spPr>
          <a:xfrm>
            <a:off x="4251406" y="2084197"/>
            <a:ext cx="3657124" cy="19659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8" name="Rectangle 37">
            <a:extLst>
              <a:ext uri="{FF2B5EF4-FFF2-40B4-BE49-F238E27FC236}">
                <a16:creationId xmlns:a16="http://schemas.microsoft.com/office/drawing/2014/main" id="{03A5A267-D44B-3247-945F-4CECA418229D}"/>
              </a:ext>
            </a:extLst>
          </p:cNvPr>
          <p:cNvSpPr/>
          <p:nvPr userDrawn="1"/>
        </p:nvSpPr>
        <p:spPr>
          <a:xfrm>
            <a:off x="4251406" y="4233037"/>
            <a:ext cx="3657124" cy="19659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39" name="Rectangle 38">
            <a:extLst>
              <a:ext uri="{FF2B5EF4-FFF2-40B4-BE49-F238E27FC236}">
                <a16:creationId xmlns:a16="http://schemas.microsoft.com/office/drawing/2014/main" id="{449850DB-E4F4-B248-99AB-ED61B753B3BF}"/>
              </a:ext>
            </a:extLst>
          </p:cNvPr>
          <p:cNvSpPr/>
          <p:nvPr userDrawn="1"/>
        </p:nvSpPr>
        <p:spPr>
          <a:xfrm>
            <a:off x="8090042" y="2084197"/>
            <a:ext cx="3657124" cy="19659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40" name="Rectangle 39">
            <a:extLst>
              <a:ext uri="{FF2B5EF4-FFF2-40B4-BE49-F238E27FC236}">
                <a16:creationId xmlns:a16="http://schemas.microsoft.com/office/drawing/2014/main" id="{8C16910A-1B2C-034E-BF7E-7559251F6AF1}"/>
              </a:ext>
            </a:extLst>
          </p:cNvPr>
          <p:cNvSpPr/>
          <p:nvPr userDrawn="1"/>
        </p:nvSpPr>
        <p:spPr>
          <a:xfrm>
            <a:off x="8090042" y="4233037"/>
            <a:ext cx="3657124" cy="196596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
          </a:p>
        </p:txBody>
      </p:sp>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20" name="Text Placeholder 10">
            <a:extLst>
              <a:ext uri="{FF2B5EF4-FFF2-40B4-BE49-F238E27FC236}">
                <a16:creationId xmlns:a16="http://schemas.microsoft.com/office/drawing/2014/main" id="{03E9E3F3-6899-1841-97C3-75B8A1EC5853}"/>
              </a:ext>
            </a:extLst>
          </p:cNvPr>
          <p:cNvSpPr>
            <a:spLocks noGrp="1"/>
          </p:cNvSpPr>
          <p:nvPr>
            <p:ph type="body" sz="quarter" idx="13" hasCustomPrompt="1"/>
          </p:nvPr>
        </p:nvSpPr>
        <p:spPr>
          <a:xfrm>
            <a:off x="457140" y="2084832"/>
            <a:ext cx="3657124" cy="457200"/>
          </a:xfrm>
          <a:prstGeom prst="rect">
            <a:avLst/>
          </a:prstGeom>
        </p:spPr>
        <p:txBody>
          <a:bodyPr lIns="0" tIns="0" rIns="0" bIns="0"/>
          <a:lstStyle>
            <a:lvl1pPr marL="0" marR="0" indent="0" algn="l" defTabSz="914217" rtl="0" eaLnBrk="1" fontAlgn="auto" latinLnBrk="0" hangingPunct="1">
              <a:lnSpc>
                <a:spcPts val="1900"/>
              </a:lnSpc>
              <a:spcBef>
                <a:spcPts val="0"/>
              </a:spcBef>
              <a:spcAft>
                <a:spcPts val="0"/>
              </a:spcAft>
              <a:buClrTx/>
              <a:buSzTx/>
              <a:buFont typeface="Arial" panose="020B0604020202020204" pitchFamily="34" charset="0"/>
              <a:buNone/>
              <a:tabLst/>
              <a:defRPr sz="1050" b="0" i="0">
                <a:latin typeface="GT Walsheim Bold" panose="02000503030000020003" pitchFamily="2" charset="77"/>
              </a:defRPr>
            </a:lvl1pPr>
            <a:lvl2pPr>
              <a:buNone/>
              <a:defRPr/>
            </a:lvl2pPr>
            <a:lvl3pPr>
              <a:buNone/>
              <a:defRPr/>
            </a:lvl3pPr>
            <a:lvl4pPr>
              <a:buNone/>
              <a:defRPr/>
            </a:lvl4pPr>
            <a:lvl5pPr>
              <a:buNone/>
              <a:defRPr/>
            </a:lvl5pPr>
          </a:lstStyle>
          <a:p>
            <a:pPr marL="0" marR="0" lvl="0" indent="0" algn="l" defTabSz="914217" rtl="0" eaLnBrk="1" fontAlgn="auto" latinLnBrk="0" hangingPunct="1">
              <a:lnSpc>
                <a:spcPts val="1900"/>
              </a:lnSpc>
              <a:spcBef>
                <a:spcPts val="0"/>
              </a:spcBef>
              <a:spcAft>
                <a:spcPts val="0"/>
              </a:spcAft>
              <a:buClrTx/>
              <a:buSzTx/>
              <a:buFont typeface="Arial" panose="020B0604020202020204" pitchFamily="34" charset="0"/>
              <a:buNone/>
              <a:tabLst/>
              <a:defRPr/>
            </a:pPr>
            <a:r>
              <a:rPr lang="en-US" dirty="0"/>
              <a:t>H3 HEADLINE GT WALSHEIM BOLD 21PT</a:t>
            </a:r>
          </a:p>
          <a:p>
            <a:pPr lvl="0"/>
            <a:r>
              <a:rPr lang="en-US" dirty="0"/>
              <a:t>LET US HELP YOU DEVELOP A CLEAR PATH TO SUCCESS.</a:t>
            </a:r>
          </a:p>
        </p:txBody>
      </p:sp>
      <p:sp>
        <p:nvSpPr>
          <p:cNvPr id="21" name="Text Placeholder 10">
            <a:extLst>
              <a:ext uri="{FF2B5EF4-FFF2-40B4-BE49-F238E27FC236}">
                <a16:creationId xmlns:a16="http://schemas.microsoft.com/office/drawing/2014/main" id="{4B6E732E-464B-B441-936C-02EAA91F0B35}"/>
              </a:ext>
            </a:extLst>
          </p:cNvPr>
          <p:cNvSpPr>
            <a:spLocks noGrp="1"/>
          </p:cNvSpPr>
          <p:nvPr>
            <p:ph type="body" sz="quarter" idx="14" hasCustomPrompt="1"/>
          </p:nvPr>
        </p:nvSpPr>
        <p:spPr>
          <a:xfrm>
            <a:off x="457140" y="2651760"/>
            <a:ext cx="3657124" cy="3547872"/>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eanj</a:t>
            </a:r>
            <a:r>
              <a:rPr lang="en-US" dirty="0"/>
              <a:t> um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p>
        </p:txBody>
      </p:sp>
      <p:sp>
        <p:nvSpPr>
          <p:cNvPr id="36" name="Title 1">
            <a:extLst>
              <a:ext uri="{FF2B5EF4-FFF2-40B4-BE49-F238E27FC236}">
                <a16:creationId xmlns:a16="http://schemas.microsoft.com/office/drawing/2014/main" id="{B8D86DD6-5F6E-AC45-8DAF-DA8DF33D8258}"/>
              </a:ext>
            </a:extLst>
          </p:cNvPr>
          <p:cNvSpPr>
            <a:spLocks noGrp="1"/>
          </p:cNvSpPr>
          <p:nvPr>
            <p:ph type="title" hasCustomPrompt="1"/>
          </p:nvPr>
        </p:nvSpPr>
        <p:spPr>
          <a:xfrm>
            <a:off x="457140" y="914400"/>
            <a:ext cx="6857107" cy="1140995"/>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41" name="Text Placeholder 10">
            <a:extLst>
              <a:ext uri="{FF2B5EF4-FFF2-40B4-BE49-F238E27FC236}">
                <a16:creationId xmlns:a16="http://schemas.microsoft.com/office/drawing/2014/main" id="{CC9AC194-B1AE-D44D-AB67-CC5DFD643CF3}"/>
              </a:ext>
            </a:extLst>
          </p:cNvPr>
          <p:cNvSpPr>
            <a:spLocks noGrp="1"/>
          </p:cNvSpPr>
          <p:nvPr>
            <p:ph type="body" sz="quarter" idx="15" hasCustomPrompt="1"/>
          </p:nvPr>
        </p:nvSpPr>
        <p:spPr>
          <a:xfrm>
            <a:off x="4562262" y="2587117"/>
            <a:ext cx="3108555" cy="274320"/>
          </a:xfrm>
          <a:prstGeom prst="rect">
            <a:avLst/>
          </a:prstGeom>
        </p:spPr>
        <p:txBody>
          <a:bodyPr lIns="0" tIns="0" rIns="0" bIns="0"/>
          <a:lstStyle>
            <a:lvl1pPr marL="182843" indent="-182843">
              <a:lnSpc>
                <a:spcPct val="100000"/>
              </a:lnSpc>
              <a:spcBef>
                <a:spcPts val="0"/>
              </a:spcBef>
              <a:buSzPct val="120000"/>
              <a:buFontTx/>
              <a:buBlip>
                <a:blip r:embed="rId3">
                  <a:extLst>
                    <a:ext uri="{96DAC541-7B7A-43D3-8B79-37D633B846F1}">
                      <asvg:svgBlip xmlns:asvg="http://schemas.microsoft.com/office/drawing/2016/SVG/main" r:embed="rId4"/>
                    </a:ext>
                  </a:extLst>
                </a:blip>
              </a:buBlip>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MARKET SHARE ANALYSIS</a:t>
            </a:r>
          </a:p>
        </p:txBody>
      </p:sp>
      <p:sp>
        <p:nvSpPr>
          <p:cNvPr id="42" name="Text Placeholder 10">
            <a:extLst>
              <a:ext uri="{FF2B5EF4-FFF2-40B4-BE49-F238E27FC236}">
                <a16:creationId xmlns:a16="http://schemas.microsoft.com/office/drawing/2014/main" id="{F815DD08-439D-DF46-AEB1-3CBE40EAB86D}"/>
              </a:ext>
            </a:extLst>
          </p:cNvPr>
          <p:cNvSpPr>
            <a:spLocks noGrp="1"/>
          </p:cNvSpPr>
          <p:nvPr>
            <p:ph type="body" sz="quarter" idx="16" hasCustomPrompt="1"/>
          </p:nvPr>
        </p:nvSpPr>
        <p:spPr>
          <a:xfrm>
            <a:off x="4754261" y="2892825"/>
            <a:ext cx="287998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44" name="Text Placeholder 10">
            <a:extLst>
              <a:ext uri="{FF2B5EF4-FFF2-40B4-BE49-F238E27FC236}">
                <a16:creationId xmlns:a16="http://schemas.microsoft.com/office/drawing/2014/main" id="{ADADDB5F-1E90-6348-82C5-4B9C64F0B06A}"/>
              </a:ext>
            </a:extLst>
          </p:cNvPr>
          <p:cNvSpPr>
            <a:spLocks noGrp="1"/>
          </p:cNvSpPr>
          <p:nvPr>
            <p:ph type="body" sz="quarter" idx="29" hasCustomPrompt="1"/>
          </p:nvPr>
        </p:nvSpPr>
        <p:spPr>
          <a:xfrm>
            <a:off x="8594241" y="4959985"/>
            <a:ext cx="287998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45" name="Text Placeholder 10">
            <a:extLst>
              <a:ext uri="{FF2B5EF4-FFF2-40B4-BE49-F238E27FC236}">
                <a16:creationId xmlns:a16="http://schemas.microsoft.com/office/drawing/2014/main" id="{3727A619-6734-924B-B760-EFBD2EEB2FA4}"/>
              </a:ext>
            </a:extLst>
          </p:cNvPr>
          <p:cNvSpPr>
            <a:spLocks noGrp="1"/>
          </p:cNvSpPr>
          <p:nvPr>
            <p:ph type="body" sz="quarter" idx="24" hasCustomPrompt="1"/>
          </p:nvPr>
        </p:nvSpPr>
        <p:spPr>
          <a:xfrm>
            <a:off x="8594241" y="2892825"/>
            <a:ext cx="287998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
        <p:nvSpPr>
          <p:cNvPr id="46" name="Text Placeholder 10">
            <a:extLst>
              <a:ext uri="{FF2B5EF4-FFF2-40B4-BE49-F238E27FC236}">
                <a16:creationId xmlns:a16="http://schemas.microsoft.com/office/drawing/2014/main" id="{6703A007-116B-AD4A-AD51-C632E8492E9A}"/>
              </a:ext>
            </a:extLst>
          </p:cNvPr>
          <p:cNvSpPr>
            <a:spLocks noGrp="1"/>
          </p:cNvSpPr>
          <p:nvPr>
            <p:ph type="body" sz="quarter" idx="25" hasCustomPrompt="1"/>
          </p:nvPr>
        </p:nvSpPr>
        <p:spPr>
          <a:xfrm>
            <a:off x="8402242" y="2587117"/>
            <a:ext cx="3108555" cy="274320"/>
          </a:xfrm>
          <a:prstGeom prst="rect">
            <a:avLst/>
          </a:prstGeom>
        </p:spPr>
        <p:txBody>
          <a:bodyPr lIns="0" tIns="0" rIns="0" bIns="0"/>
          <a:lstStyle>
            <a:lvl1pPr marL="182843" indent="-182843">
              <a:lnSpc>
                <a:spcPct val="100000"/>
              </a:lnSpc>
              <a:spcBef>
                <a:spcPts val="0"/>
              </a:spcBef>
              <a:buSzPct val="120000"/>
              <a:buFontTx/>
              <a:buBlip>
                <a:blip r:embed="rId3">
                  <a:extLst>
                    <a:ext uri="{96DAC541-7B7A-43D3-8B79-37D633B846F1}">
                      <asvg:svgBlip xmlns:asvg="http://schemas.microsoft.com/office/drawing/2016/SVG/main" r:embed="rId4"/>
                    </a:ext>
                  </a:extLst>
                </a:blip>
              </a:buBlip>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DISTRIBUTION STRATEGY</a:t>
            </a:r>
          </a:p>
        </p:txBody>
      </p:sp>
      <p:sp>
        <p:nvSpPr>
          <p:cNvPr id="48" name="Text Placeholder 10">
            <a:extLst>
              <a:ext uri="{FF2B5EF4-FFF2-40B4-BE49-F238E27FC236}">
                <a16:creationId xmlns:a16="http://schemas.microsoft.com/office/drawing/2014/main" id="{A27ACD3A-0CE7-A840-A73E-D00A0C1B2A03}"/>
              </a:ext>
            </a:extLst>
          </p:cNvPr>
          <p:cNvSpPr>
            <a:spLocks noGrp="1"/>
          </p:cNvSpPr>
          <p:nvPr>
            <p:ph type="body" sz="quarter" idx="27" hasCustomPrompt="1"/>
          </p:nvPr>
        </p:nvSpPr>
        <p:spPr>
          <a:xfrm>
            <a:off x="8402242" y="4644517"/>
            <a:ext cx="3108555" cy="274320"/>
          </a:xfrm>
          <a:prstGeom prst="rect">
            <a:avLst/>
          </a:prstGeom>
        </p:spPr>
        <p:txBody>
          <a:bodyPr lIns="0" tIns="0" rIns="0" bIns="0"/>
          <a:lstStyle>
            <a:lvl1pPr marL="182843" indent="-182843">
              <a:lnSpc>
                <a:spcPct val="100000"/>
              </a:lnSpc>
              <a:spcBef>
                <a:spcPts val="0"/>
              </a:spcBef>
              <a:buSzPct val="120000"/>
              <a:buFontTx/>
              <a:buBlip>
                <a:blip r:embed="rId3">
                  <a:extLst>
                    <a:ext uri="{96DAC541-7B7A-43D3-8B79-37D633B846F1}">
                      <asvg:svgBlip xmlns:asvg="http://schemas.microsoft.com/office/drawing/2016/SVG/main" r:embed="rId4"/>
                    </a:ext>
                  </a:extLst>
                </a:blip>
              </a:buBlip>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MARKET SEGMENT FORECASTS</a:t>
            </a:r>
          </a:p>
        </p:txBody>
      </p:sp>
      <p:sp>
        <p:nvSpPr>
          <p:cNvPr id="49" name="Text Placeholder 10">
            <a:extLst>
              <a:ext uri="{FF2B5EF4-FFF2-40B4-BE49-F238E27FC236}">
                <a16:creationId xmlns:a16="http://schemas.microsoft.com/office/drawing/2014/main" id="{35DB2B5C-AEB9-A84C-9FF8-BE9055BC522F}"/>
              </a:ext>
            </a:extLst>
          </p:cNvPr>
          <p:cNvSpPr>
            <a:spLocks noGrp="1"/>
          </p:cNvSpPr>
          <p:nvPr>
            <p:ph type="body" sz="quarter" idx="30" hasCustomPrompt="1"/>
          </p:nvPr>
        </p:nvSpPr>
        <p:spPr>
          <a:xfrm>
            <a:off x="4562262" y="4662805"/>
            <a:ext cx="3108555" cy="274320"/>
          </a:xfrm>
          <a:prstGeom prst="rect">
            <a:avLst/>
          </a:prstGeom>
        </p:spPr>
        <p:txBody>
          <a:bodyPr lIns="0" tIns="0" rIns="0" bIns="0"/>
          <a:lstStyle>
            <a:lvl1pPr marL="182843" indent="-182843">
              <a:lnSpc>
                <a:spcPct val="100000"/>
              </a:lnSpc>
              <a:spcBef>
                <a:spcPts val="0"/>
              </a:spcBef>
              <a:buSzPct val="120000"/>
              <a:buFontTx/>
              <a:buBlip>
                <a:blip r:embed="rId3">
                  <a:extLst>
                    <a:ext uri="{96DAC541-7B7A-43D3-8B79-37D633B846F1}">
                      <asvg:svgBlip xmlns:asvg="http://schemas.microsoft.com/office/drawing/2016/SVG/main" r:embed="rId4"/>
                    </a:ext>
                  </a:extLst>
                </a:blip>
              </a:buBlip>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PRODUCT INNOVATION &amp; ANALYSIS</a:t>
            </a:r>
          </a:p>
        </p:txBody>
      </p:sp>
      <p:sp>
        <p:nvSpPr>
          <p:cNvPr id="50" name="Text Placeholder 10">
            <a:extLst>
              <a:ext uri="{FF2B5EF4-FFF2-40B4-BE49-F238E27FC236}">
                <a16:creationId xmlns:a16="http://schemas.microsoft.com/office/drawing/2014/main" id="{09CDCEBF-D048-5943-8858-3D3BE2823659}"/>
              </a:ext>
            </a:extLst>
          </p:cNvPr>
          <p:cNvSpPr>
            <a:spLocks noGrp="1"/>
          </p:cNvSpPr>
          <p:nvPr>
            <p:ph type="body" sz="quarter" idx="31" hasCustomPrompt="1"/>
          </p:nvPr>
        </p:nvSpPr>
        <p:spPr>
          <a:xfrm>
            <a:off x="4754261" y="4968513"/>
            <a:ext cx="2879985" cy="9144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a:t>
            </a:r>
          </a:p>
        </p:txBody>
      </p:sp>
    </p:spTree>
    <p:extLst>
      <p:ext uri="{BB962C8B-B14F-4D97-AF65-F5344CB8AC3E}">
        <p14:creationId xmlns:p14="http://schemas.microsoft.com/office/powerpoint/2010/main" val="405422022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Column_Photo">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038A3FD-B06A-B04A-B3D1-EC6D374261CD}"/>
              </a:ext>
            </a:extLst>
          </p:cNvPr>
          <p:cNvPicPr>
            <a:picLocks noChangeAspect="1"/>
          </p:cNvPicPr>
          <p:nvPr userDrawn="1"/>
        </p:nvPicPr>
        <p:blipFill>
          <a:blip r:embed="rId2"/>
          <a:stretch>
            <a:fillRect/>
          </a:stretch>
        </p:blipFill>
        <p:spPr>
          <a:xfrm>
            <a:off x="1587"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0" name="Picture Placeholder 6">
            <a:extLst>
              <a:ext uri="{FF2B5EF4-FFF2-40B4-BE49-F238E27FC236}">
                <a16:creationId xmlns:a16="http://schemas.microsoft.com/office/drawing/2014/main" id="{6D545470-D59A-DD43-92F3-7DCAA696367A}"/>
              </a:ext>
            </a:extLst>
          </p:cNvPr>
          <p:cNvSpPr>
            <a:spLocks noGrp="1"/>
          </p:cNvSpPr>
          <p:nvPr>
            <p:ph type="pic" sz="quarter" idx="17" hasCustomPrompt="1"/>
          </p:nvPr>
        </p:nvSpPr>
        <p:spPr>
          <a:xfrm>
            <a:off x="4159978" y="1965960"/>
            <a:ext cx="7588532" cy="44577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16" name="Text Placeholder 10">
            <a:extLst>
              <a:ext uri="{FF2B5EF4-FFF2-40B4-BE49-F238E27FC236}">
                <a16:creationId xmlns:a16="http://schemas.microsoft.com/office/drawing/2014/main" id="{0A82A34E-F773-7940-A1FE-5666805B5A35}"/>
              </a:ext>
            </a:extLst>
          </p:cNvPr>
          <p:cNvSpPr>
            <a:spLocks noGrp="1"/>
          </p:cNvSpPr>
          <p:nvPr>
            <p:ph type="body" sz="quarter" idx="13" hasCustomPrompt="1"/>
          </p:nvPr>
        </p:nvSpPr>
        <p:spPr>
          <a:xfrm>
            <a:off x="457140" y="1965960"/>
            <a:ext cx="3382840"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H3 HEADER</a:t>
            </a:r>
          </a:p>
        </p:txBody>
      </p:sp>
      <p:sp>
        <p:nvSpPr>
          <p:cNvPr id="17" name="Text Placeholder 10">
            <a:extLst>
              <a:ext uri="{FF2B5EF4-FFF2-40B4-BE49-F238E27FC236}">
                <a16:creationId xmlns:a16="http://schemas.microsoft.com/office/drawing/2014/main" id="{1B2A991E-F920-3341-9254-200090771B39}"/>
              </a:ext>
            </a:extLst>
          </p:cNvPr>
          <p:cNvSpPr>
            <a:spLocks noGrp="1"/>
          </p:cNvSpPr>
          <p:nvPr>
            <p:ph type="body" sz="quarter" idx="14" hasCustomPrompt="1"/>
          </p:nvPr>
        </p:nvSpPr>
        <p:spPr>
          <a:xfrm>
            <a:off x="457140" y="2350008"/>
            <a:ext cx="3382840" cy="4073652"/>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19" name="Title 1">
            <a:extLst>
              <a:ext uri="{FF2B5EF4-FFF2-40B4-BE49-F238E27FC236}">
                <a16:creationId xmlns:a16="http://schemas.microsoft.com/office/drawing/2014/main" id="{E9D52CF2-9C4B-CA4E-94E2-BD996C93745C}"/>
              </a:ext>
            </a:extLst>
          </p:cNvPr>
          <p:cNvSpPr>
            <a:spLocks noGrp="1"/>
          </p:cNvSpPr>
          <p:nvPr>
            <p:ph type="title" hasCustomPrompt="1"/>
          </p:nvPr>
        </p:nvSpPr>
        <p:spPr>
          <a:xfrm>
            <a:off x="457140" y="914401"/>
            <a:ext cx="6857107" cy="105156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Tree>
    <p:extLst>
      <p:ext uri="{BB962C8B-B14F-4D97-AF65-F5344CB8AC3E}">
        <p14:creationId xmlns:p14="http://schemas.microsoft.com/office/powerpoint/2010/main" val="19084778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8E813A-C7EF-0148-98E8-8CE187550CDC}"/>
              </a:ext>
            </a:extLst>
          </p:cNvPr>
          <p:cNvPicPr>
            <a:picLocks noChangeAspect="1"/>
          </p:cNvPicPr>
          <p:nvPr userDrawn="1"/>
        </p:nvPicPr>
        <p:blipFill>
          <a:blip r:embed="rId2"/>
          <a:stretch>
            <a:fillRect/>
          </a:stretch>
        </p:blipFill>
        <p:spPr>
          <a:xfrm>
            <a:off x="0"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pic>
        <p:nvPicPr>
          <p:cNvPr id="20" name="Picture 19">
            <a:extLst>
              <a:ext uri="{FF2B5EF4-FFF2-40B4-BE49-F238E27FC236}">
                <a16:creationId xmlns:a16="http://schemas.microsoft.com/office/drawing/2014/main" id="{A82298A7-DD05-FB4E-BAC9-BB5282A68F91}"/>
              </a:ext>
            </a:extLst>
          </p:cNvPr>
          <p:cNvPicPr>
            <a:picLocks noChangeAspect="1"/>
          </p:cNvPicPr>
          <p:nvPr userDrawn="1"/>
        </p:nvPicPr>
        <p:blipFill>
          <a:blip r:embed="rId3"/>
          <a:stretch>
            <a:fillRect/>
          </a:stretch>
        </p:blipFill>
        <p:spPr>
          <a:xfrm>
            <a:off x="9339190" y="4440857"/>
            <a:ext cx="1974593" cy="1974850"/>
          </a:xfrm>
          <a:prstGeom prst="rect">
            <a:avLst/>
          </a:prstGeom>
        </p:spPr>
      </p:pic>
      <p:sp>
        <p:nvSpPr>
          <p:cNvPr id="28" name="Picture Placeholder 6">
            <a:extLst>
              <a:ext uri="{FF2B5EF4-FFF2-40B4-BE49-F238E27FC236}">
                <a16:creationId xmlns:a16="http://schemas.microsoft.com/office/drawing/2014/main" id="{3C1E8DDA-42F2-B24A-9271-EE11493EB350}"/>
              </a:ext>
            </a:extLst>
          </p:cNvPr>
          <p:cNvSpPr>
            <a:spLocks noGrp="1"/>
          </p:cNvSpPr>
          <p:nvPr>
            <p:ph type="pic" sz="quarter" idx="17" hasCustomPrompt="1"/>
          </p:nvPr>
        </p:nvSpPr>
        <p:spPr>
          <a:xfrm>
            <a:off x="9737092" y="4108377"/>
            <a:ext cx="1782848" cy="1577340"/>
          </a:xfrm>
          <a:prstGeom prst="rect">
            <a:avLst/>
          </a:prstGeom>
          <a:solidFill>
            <a:schemeClr val="bg1">
              <a:lumMod val="50000"/>
            </a:schemeClr>
          </a:solidFill>
          <a:ln w="31750">
            <a:solidFill>
              <a:schemeClr val="tx1"/>
            </a:solidFill>
          </a:ln>
        </p:spPr>
        <p:txBody>
          <a:bodyPr anchor="ctr"/>
          <a:lstStyle>
            <a:lvl1pPr marL="0" indent="0" algn="ctr">
              <a:buNone/>
              <a:defRPr>
                <a:solidFill>
                  <a:schemeClr val="bg1"/>
                </a:solidFill>
              </a:defRPr>
            </a:lvl1pPr>
          </a:lstStyle>
          <a:p>
            <a:r>
              <a:rPr lang="en-US" dirty="0"/>
              <a:t>Insert Picture Here</a:t>
            </a:r>
          </a:p>
        </p:txBody>
      </p:sp>
      <p:sp>
        <p:nvSpPr>
          <p:cNvPr id="31" name="Text Placeholder 10">
            <a:extLst>
              <a:ext uri="{FF2B5EF4-FFF2-40B4-BE49-F238E27FC236}">
                <a16:creationId xmlns:a16="http://schemas.microsoft.com/office/drawing/2014/main" id="{D1FB072E-DFED-284D-A362-655713B3EA1A}"/>
              </a:ext>
            </a:extLst>
          </p:cNvPr>
          <p:cNvSpPr>
            <a:spLocks noGrp="1"/>
          </p:cNvSpPr>
          <p:nvPr>
            <p:ph type="body" sz="quarter" idx="15" hasCustomPrompt="1"/>
          </p:nvPr>
        </p:nvSpPr>
        <p:spPr>
          <a:xfrm>
            <a:off x="9737092" y="5682883"/>
            <a:ext cx="1782848" cy="403284"/>
          </a:xfrm>
          <a:prstGeom prst="rect">
            <a:avLst/>
          </a:prstGeom>
          <a:solidFill>
            <a:schemeClr val="tx1"/>
          </a:solidFill>
          <a:ln w="31750">
            <a:solidFill>
              <a:schemeClr val="tx1"/>
            </a:solidFill>
          </a:ln>
        </p:spPr>
        <p:txBody>
          <a:bodyPr lIns="137160" tIns="91440" rIns="0" bIns="0"/>
          <a:lstStyle>
            <a:lvl1pPr marL="0" indent="0">
              <a:lnSpc>
                <a:spcPct val="100000"/>
              </a:lnSpc>
              <a:spcBef>
                <a:spcPts val="0"/>
              </a:spcBef>
              <a:buNone/>
              <a:defRPr sz="1000" b="0" i="0">
                <a:solidFill>
                  <a:schemeClr val="bg1"/>
                </a:solidFill>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 SMITH SINDERHOFF</a:t>
            </a:r>
          </a:p>
        </p:txBody>
      </p:sp>
      <p:sp>
        <p:nvSpPr>
          <p:cNvPr id="32" name="Text Placeholder 10">
            <a:extLst>
              <a:ext uri="{FF2B5EF4-FFF2-40B4-BE49-F238E27FC236}">
                <a16:creationId xmlns:a16="http://schemas.microsoft.com/office/drawing/2014/main" id="{DAC03DC7-6DB8-3246-B141-A9D1F0A9043B}"/>
              </a:ext>
            </a:extLst>
          </p:cNvPr>
          <p:cNvSpPr>
            <a:spLocks noGrp="1"/>
          </p:cNvSpPr>
          <p:nvPr>
            <p:ph type="body" sz="quarter" idx="18" hasCustomPrompt="1"/>
          </p:nvPr>
        </p:nvSpPr>
        <p:spPr>
          <a:xfrm>
            <a:off x="9737092" y="6032053"/>
            <a:ext cx="1782848" cy="169164"/>
          </a:xfrm>
          <a:prstGeom prst="rect">
            <a:avLst/>
          </a:prstGeom>
          <a:solidFill>
            <a:schemeClr val="tx1"/>
          </a:solidFill>
          <a:ln w="31750">
            <a:solidFill>
              <a:schemeClr val="tx1"/>
            </a:solidFill>
          </a:ln>
        </p:spPr>
        <p:txBody>
          <a:bodyPr lIns="137160" tIns="0" rIns="0" bIns="0"/>
          <a:lstStyle>
            <a:lvl1pPr marL="0" indent="0">
              <a:lnSpc>
                <a:spcPct val="100000"/>
              </a:lnSpc>
              <a:spcBef>
                <a:spcPts val="0"/>
              </a:spcBef>
              <a:buNone/>
              <a:defRPr sz="675" b="0" i="0">
                <a:solidFill>
                  <a:schemeClr val="bg1"/>
                </a:solidFill>
                <a:latin typeface="+mn-lt"/>
              </a:defRPr>
            </a:lvl1pPr>
            <a:lvl2pPr>
              <a:buNone/>
              <a:defRPr/>
            </a:lvl2pPr>
            <a:lvl3pPr>
              <a:buNone/>
              <a:defRPr/>
            </a:lvl3pPr>
            <a:lvl4pPr>
              <a:buNone/>
              <a:defRPr/>
            </a:lvl4pPr>
            <a:lvl5pPr>
              <a:buNone/>
              <a:defRPr/>
            </a:lvl5pPr>
          </a:lstStyle>
          <a:p>
            <a:pPr lvl="0"/>
            <a:r>
              <a:rPr lang="en-US" dirty="0"/>
              <a:t>Title Here Please</a:t>
            </a:r>
          </a:p>
        </p:txBody>
      </p:sp>
      <p:sp>
        <p:nvSpPr>
          <p:cNvPr id="15" name="Title 1">
            <a:extLst>
              <a:ext uri="{FF2B5EF4-FFF2-40B4-BE49-F238E27FC236}">
                <a16:creationId xmlns:a16="http://schemas.microsoft.com/office/drawing/2014/main" id="{12CE8CC0-D722-B340-9DB6-FEE3B98E66CF}"/>
              </a:ext>
            </a:extLst>
          </p:cNvPr>
          <p:cNvSpPr>
            <a:spLocks noGrp="1"/>
          </p:cNvSpPr>
          <p:nvPr>
            <p:ph type="title" hasCustomPrompt="1"/>
          </p:nvPr>
        </p:nvSpPr>
        <p:spPr>
          <a:xfrm>
            <a:off x="457140" y="914400"/>
            <a:ext cx="6857107" cy="914400"/>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16" name="Text Placeholder 10">
            <a:extLst>
              <a:ext uri="{FF2B5EF4-FFF2-40B4-BE49-F238E27FC236}">
                <a16:creationId xmlns:a16="http://schemas.microsoft.com/office/drawing/2014/main" id="{0593E340-9235-EB47-A41B-0B18E4B55E30}"/>
              </a:ext>
            </a:extLst>
          </p:cNvPr>
          <p:cNvSpPr>
            <a:spLocks noGrp="1"/>
          </p:cNvSpPr>
          <p:nvPr>
            <p:ph type="body" sz="quarter" idx="13" hasCustomPrompt="1"/>
          </p:nvPr>
        </p:nvSpPr>
        <p:spPr>
          <a:xfrm>
            <a:off x="457140" y="2055395"/>
            <a:ext cx="3199983" cy="228600"/>
          </a:xfrm>
          <a:prstGeom prst="rect">
            <a:avLst/>
          </a:prstGeom>
        </p:spPr>
        <p:txBody>
          <a:bodyPr lIns="0" tIns="0" rIns="0" bIns="0"/>
          <a:lstStyle>
            <a:lvl1pPr marL="0" indent="0">
              <a:lnSpc>
                <a:spcPts val="19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ALWAYS AHEAD</a:t>
            </a:r>
          </a:p>
        </p:txBody>
      </p:sp>
      <p:sp>
        <p:nvSpPr>
          <p:cNvPr id="17" name="Text Placeholder 10">
            <a:extLst>
              <a:ext uri="{FF2B5EF4-FFF2-40B4-BE49-F238E27FC236}">
                <a16:creationId xmlns:a16="http://schemas.microsoft.com/office/drawing/2014/main" id="{B9C52B7A-F03A-074E-B9CC-F4FA7B45E480}"/>
              </a:ext>
            </a:extLst>
          </p:cNvPr>
          <p:cNvSpPr>
            <a:spLocks noGrp="1"/>
          </p:cNvSpPr>
          <p:nvPr>
            <p:ph type="body" sz="quarter" idx="14" hasCustomPrompt="1"/>
          </p:nvPr>
        </p:nvSpPr>
        <p:spPr>
          <a:xfrm>
            <a:off x="457141" y="2329714"/>
            <a:ext cx="7634246" cy="3566160"/>
          </a:xfrm>
          <a:prstGeom prst="rect">
            <a:avLst/>
          </a:prstGeom>
        </p:spPr>
        <p:txBody>
          <a:bodyPr lIns="0" tIns="0" rIns="0" bIns="0" numCol="2" spcCol="457200"/>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We help you get ahead by leveraging the power of real time data in an agile and actionable format, so you can stay informed on the trends and insights you need to anticipate shifts, evaluate options, and ultimately make smarter decisions. Ever-updating and intuitively delivered, our research, insights, advisory services, and engagement opportunities put the right tools in your hands, whenever and wherever you need them.</a:t>
            </a:r>
          </a:p>
          <a:p>
            <a:pPr lvl="0"/>
            <a:endParaRPr lang="en-US" dirty="0"/>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endParaRPr lang="en-US" dirty="0"/>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nu </a:t>
            </a:r>
            <a:r>
              <a:rPr lang="en-US" dirty="0" err="1"/>
              <a:t>lla</a:t>
            </a:r>
            <a:r>
              <a:rPr lang="en-US" dirty="0"/>
              <a:t> </a:t>
            </a:r>
            <a:r>
              <a:rPr lang="en-US" dirty="0" err="1"/>
              <a:t>facilisi</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nu </a:t>
            </a:r>
            <a:r>
              <a:rPr lang="en-US" dirty="0" err="1"/>
              <a:t>lla</a:t>
            </a:r>
            <a:r>
              <a:rPr lang="en-US" dirty="0"/>
              <a:t> </a:t>
            </a:r>
            <a:r>
              <a:rPr lang="en-US" dirty="0" err="1"/>
              <a:t>facilisi</a:t>
            </a:r>
            <a:endParaRPr lang="en-US" dirty="0"/>
          </a:p>
        </p:txBody>
      </p:sp>
    </p:spTree>
    <p:extLst>
      <p:ext uri="{BB962C8B-B14F-4D97-AF65-F5344CB8AC3E}">
        <p14:creationId xmlns:p14="http://schemas.microsoft.com/office/powerpoint/2010/main" val="42408047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Summary_2_Colum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18A5793-6A23-2741-BAD7-2E962DC8ABA6}"/>
              </a:ext>
            </a:extLst>
          </p:cNvPr>
          <p:cNvPicPr>
            <a:picLocks noChangeAspect="1"/>
          </p:cNvPicPr>
          <p:nvPr userDrawn="1"/>
        </p:nvPicPr>
        <p:blipFill>
          <a:blip r:embed="rId2"/>
          <a:stretch>
            <a:fillRect/>
          </a:stretch>
        </p:blipFill>
        <p:spPr>
          <a:xfrm>
            <a:off x="1587"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53" name="Title 1">
            <a:extLst>
              <a:ext uri="{FF2B5EF4-FFF2-40B4-BE49-F238E27FC236}">
                <a16:creationId xmlns:a16="http://schemas.microsoft.com/office/drawing/2014/main" id="{76548B7F-9FE1-D64D-B430-9AE1333294E9}"/>
              </a:ext>
            </a:extLst>
          </p:cNvPr>
          <p:cNvSpPr>
            <a:spLocks noGrp="1"/>
          </p:cNvSpPr>
          <p:nvPr>
            <p:ph type="title" hasCustomPrompt="1"/>
          </p:nvPr>
        </p:nvSpPr>
        <p:spPr>
          <a:xfrm>
            <a:off x="457140" y="914400"/>
            <a:ext cx="6857107" cy="594360"/>
          </a:xfrm>
          <a:prstGeom prst="rect">
            <a:avLst/>
          </a:prstGeom>
        </p:spPr>
        <p:txBody>
          <a:bodyPr lIns="0" tIns="0" rIns="0" bIns="0"/>
          <a:lstStyle>
            <a:lvl1pPr>
              <a:lnSpc>
                <a:spcPct val="100000"/>
              </a:lnSpc>
              <a:defRPr sz="2500"/>
            </a:lvl1pPr>
          </a:lstStyle>
          <a:p>
            <a:r>
              <a:rPr lang="en-US" dirty="0"/>
              <a:t>Summary of key conclusions</a:t>
            </a:r>
          </a:p>
        </p:txBody>
      </p:sp>
      <p:sp>
        <p:nvSpPr>
          <p:cNvPr id="54" name="Text Placeholder 10">
            <a:extLst>
              <a:ext uri="{FF2B5EF4-FFF2-40B4-BE49-F238E27FC236}">
                <a16:creationId xmlns:a16="http://schemas.microsoft.com/office/drawing/2014/main" id="{CE6E453A-385A-F043-9FBA-692A8040DC24}"/>
              </a:ext>
            </a:extLst>
          </p:cNvPr>
          <p:cNvSpPr>
            <a:spLocks noGrp="1"/>
          </p:cNvSpPr>
          <p:nvPr>
            <p:ph type="body" sz="quarter" idx="13" hasCustomPrompt="1"/>
          </p:nvPr>
        </p:nvSpPr>
        <p:spPr>
          <a:xfrm>
            <a:off x="457139" y="1623328"/>
            <a:ext cx="5485686" cy="502920"/>
          </a:xfrm>
          <a:prstGeom prst="rect">
            <a:avLst/>
          </a:prstGeom>
        </p:spPr>
        <p:txBody>
          <a:bodyPr lIns="0" tIns="0" rIns="0" bIns="0"/>
          <a:lstStyle>
            <a:lvl1pPr marL="0" indent="0">
              <a:lnSpc>
                <a:spcPts val="155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FOLLOWING PARAGRAPHS OUTLINE THE KEY FINDINGS FROM OUR RESEARCH.</a:t>
            </a:r>
          </a:p>
        </p:txBody>
      </p:sp>
      <p:sp>
        <p:nvSpPr>
          <p:cNvPr id="55" name="Text Placeholder 10">
            <a:extLst>
              <a:ext uri="{FF2B5EF4-FFF2-40B4-BE49-F238E27FC236}">
                <a16:creationId xmlns:a16="http://schemas.microsoft.com/office/drawing/2014/main" id="{2FBD7901-1B8B-D24C-9AEC-CAF2F9E1FB84}"/>
              </a:ext>
            </a:extLst>
          </p:cNvPr>
          <p:cNvSpPr>
            <a:spLocks noGrp="1"/>
          </p:cNvSpPr>
          <p:nvPr>
            <p:ph type="body" sz="quarter" idx="14" hasCustomPrompt="1"/>
          </p:nvPr>
        </p:nvSpPr>
        <p:spPr>
          <a:xfrm>
            <a:off x="457139" y="2688336"/>
            <a:ext cx="5485685" cy="22860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This is based on several factors, including:</a:t>
            </a:r>
          </a:p>
        </p:txBody>
      </p:sp>
      <p:sp>
        <p:nvSpPr>
          <p:cNvPr id="56" name="Text Placeholder 10">
            <a:extLst>
              <a:ext uri="{FF2B5EF4-FFF2-40B4-BE49-F238E27FC236}">
                <a16:creationId xmlns:a16="http://schemas.microsoft.com/office/drawing/2014/main" id="{72EDD5E1-123C-1044-8D2D-6F45F3A10F70}"/>
              </a:ext>
            </a:extLst>
          </p:cNvPr>
          <p:cNvSpPr>
            <a:spLocks noGrp="1"/>
          </p:cNvSpPr>
          <p:nvPr>
            <p:ph type="body" sz="quarter" idx="18" hasCustomPrompt="1"/>
          </p:nvPr>
        </p:nvSpPr>
        <p:spPr>
          <a:xfrm>
            <a:off x="457140" y="2139696"/>
            <a:ext cx="5485686" cy="457200"/>
          </a:xfrm>
          <a:prstGeom prst="rect">
            <a:avLst/>
          </a:prstGeom>
        </p:spPr>
        <p:txBody>
          <a:bodyPr lIns="0" tIns="0" rIns="0" bIns="0"/>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Our research and analysis indicates a strong opportunity for the subject property if developed into a 115-unit single family home neighborhood as proposed.</a:t>
            </a:r>
          </a:p>
        </p:txBody>
      </p:sp>
      <p:sp>
        <p:nvSpPr>
          <p:cNvPr id="57" name="Text Placeholder 10">
            <a:extLst>
              <a:ext uri="{FF2B5EF4-FFF2-40B4-BE49-F238E27FC236}">
                <a16:creationId xmlns:a16="http://schemas.microsoft.com/office/drawing/2014/main" id="{94138555-1911-6343-BF4B-C4824C53FA7C}"/>
              </a:ext>
            </a:extLst>
          </p:cNvPr>
          <p:cNvSpPr>
            <a:spLocks noGrp="1"/>
          </p:cNvSpPr>
          <p:nvPr>
            <p:ph type="body" sz="quarter" idx="19" hasCustomPrompt="1"/>
          </p:nvPr>
        </p:nvSpPr>
        <p:spPr>
          <a:xfrm>
            <a:off x="470744" y="2974758"/>
            <a:ext cx="5485686" cy="3246508"/>
          </a:xfrm>
          <a:prstGeom prst="rect">
            <a:avLst/>
          </a:prstGeom>
        </p:spPr>
        <p:txBody>
          <a:bodyPr lIns="0" tIns="0" rIns="0" bIns="0"/>
          <a:lstStyle>
            <a:lvl1pPr marL="159988" indent="-159988">
              <a:lnSpc>
                <a:spcPts val="1400"/>
              </a:lnSpc>
              <a:spcBef>
                <a:spcPts val="0"/>
              </a:spcBef>
              <a:spcAft>
                <a:spcPts val="600"/>
              </a:spcAft>
              <a:buClr>
                <a:schemeClr val="tx1"/>
              </a:buClr>
              <a:buSzPct val="80000"/>
              <a:buFont typeface=".Hiragino Kaku Gothic Interface W3"/>
              <a:buChar char="◼"/>
              <a:defRPr sz="1050" b="0" i="0">
                <a:latin typeface="+mn-lt"/>
              </a:defRPr>
            </a:lvl1pPr>
            <a:lvl2pPr>
              <a:buNone/>
              <a:defRPr/>
            </a:lvl2pPr>
            <a:lvl3pPr>
              <a:buNone/>
              <a:defRPr/>
            </a:lvl3pPr>
            <a:lvl4pPr>
              <a:buNone/>
              <a:defRPr/>
            </a:lvl4pPr>
            <a:lvl5pPr>
              <a:buNone/>
              <a:defRPr/>
            </a:lvl5pPr>
          </a:lstStyle>
          <a:p>
            <a:pPr lvl="0"/>
            <a:r>
              <a:rPr lang="en-US" dirty="0"/>
              <a:t>Strong demand for new homes in Canyon County and throughout the Boise MSA, as evidenced by ultra-low inventory (see the following page) and rapidly rising prices.</a:t>
            </a:r>
          </a:p>
          <a:p>
            <a:pPr lvl="0"/>
            <a:r>
              <a:rPr lang="en-US" dirty="0"/>
              <a:t>Solid demand for new homes in the Subject’s immediate area, as evidenced by the numerous active and recently sold out new neighborhoods nearby.</a:t>
            </a:r>
          </a:p>
          <a:p>
            <a:pPr lvl="0"/>
            <a:r>
              <a:rPr lang="en-US" dirty="0"/>
              <a:t>Hayden Homes’ position as one of the top home builders in Canyon County and the greater Boise market.</a:t>
            </a:r>
          </a:p>
          <a:p>
            <a:pPr lvl="0"/>
            <a:r>
              <a:rPr lang="en-US" dirty="0"/>
              <a:t>Strong local economic conditions, in spite of the ongoing COVID-19 pandemic (nearly 90% of jobs lost during the earlier part of this year have been regained, and unemployment is already back to an ultra-low 4%).</a:t>
            </a:r>
          </a:p>
          <a:p>
            <a:pPr lvl="0"/>
            <a:r>
              <a:rPr lang="en-US" dirty="0"/>
              <a:t>The Subject’s proposed price point in the mid $200,000s, which is at the lower end of the new home price spectrum for the MSA.</a:t>
            </a:r>
          </a:p>
        </p:txBody>
      </p:sp>
      <p:sp>
        <p:nvSpPr>
          <p:cNvPr id="58" name="Text Placeholder 10">
            <a:extLst>
              <a:ext uri="{FF2B5EF4-FFF2-40B4-BE49-F238E27FC236}">
                <a16:creationId xmlns:a16="http://schemas.microsoft.com/office/drawing/2014/main" id="{25317BC8-0CF0-8D48-AD9D-1B5E7AC9D35C}"/>
              </a:ext>
            </a:extLst>
          </p:cNvPr>
          <p:cNvSpPr>
            <a:spLocks noGrp="1"/>
          </p:cNvSpPr>
          <p:nvPr>
            <p:ph type="body" sz="quarter" idx="20" hasCustomPrompt="1"/>
          </p:nvPr>
        </p:nvSpPr>
        <p:spPr>
          <a:xfrm>
            <a:off x="6218455" y="2274167"/>
            <a:ext cx="5348544" cy="394595"/>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Locally-driven demand and demand from out of state (particularly California) is fueling an otherwise growing “fire” of opportunity that will likely continue through the foreseeable future.</a:t>
            </a:r>
          </a:p>
        </p:txBody>
      </p:sp>
      <p:sp>
        <p:nvSpPr>
          <p:cNvPr id="59" name="Text Placeholder 10">
            <a:extLst>
              <a:ext uri="{FF2B5EF4-FFF2-40B4-BE49-F238E27FC236}">
                <a16:creationId xmlns:a16="http://schemas.microsoft.com/office/drawing/2014/main" id="{7E56E4FF-4772-5D4C-A0D4-F16A75DF4EC1}"/>
              </a:ext>
            </a:extLst>
          </p:cNvPr>
          <p:cNvSpPr>
            <a:spLocks noGrp="1"/>
          </p:cNvSpPr>
          <p:nvPr>
            <p:ph type="body" sz="quarter" idx="21" hasCustomPrompt="1"/>
          </p:nvPr>
        </p:nvSpPr>
        <p:spPr>
          <a:xfrm>
            <a:off x="6218455" y="1623328"/>
            <a:ext cx="5348544" cy="594360"/>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While there may be some small risk of the market slowing due to some unforeseen circumstance (or home prices getting out of reach of the local population), near-term risk appears to be very low.</a:t>
            </a:r>
          </a:p>
        </p:txBody>
      </p:sp>
      <p:sp>
        <p:nvSpPr>
          <p:cNvPr id="60" name="Text Placeholder 10">
            <a:extLst>
              <a:ext uri="{FF2B5EF4-FFF2-40B4-BE49-F238E27FC236}">
                <a16:creationId xmlns:a16="http://schemas.microsoft.com/office/drawing/2014/main" id="{B082EFC4-6023-F24F-B235-344BCA270EAC}"/>
              </a:ext>
            </a:extLst>
          </p:cNvPr>
          <p:cNvSpPr>
            <a:spLocks noGrp="1"/>
          </p:cNvSpPr>
          <p:nvPr>
            <p:ph type="body" sz="quarter" idx="22" hasCustomPrompt="1"/>
          </p:nvPr>
        </p:nvSpPr>
        <p:spPr>
          <a:xfrm>
            <a:off x="6218455" y="3454560"/>
            <a:ext cx="5348544" cy="804964"/>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In fact, it is similar to the sales rate achieved at nearby Heritage Meadows (also by Hayden Homes), which sold out in the first half of 2020. Given strong demand conditions today, it is possible that this rate will prove to be conservative, and the resulting 2.5-year sales timeframe will be shortened.</a:t>
            </a:r>
          </a:p>
        </p:txBody>
      </p:sp>
      <p:sp>
        <p:nvSpPr>
          <p:cNvPr id="61" name="Text Placeholder 10">
            <a:extLst>
              <a:ext uri="{FF2B5EF4-FFF2-40B4-BE49-F238E27FC236}">
                <a16:creationId xmlns:a16="http://schemas.microsoft.com/office/drawing/2014/main" id="{E3194677-66F2-C845-B469-43F7E11F9785}"/>
              </a:ext>
            </a:extLst>
          </p:cNvPr>
          <p:cNvSpPr>
            <a:spLocks noGrp="1"/>
          </p:cNvSpPr>
          <p:nvPr>
            <p:ph type="body" sz="quarter" idx="23" hasCustomPrompt="1"/>
          </p:nvPr>
        </p:nvSpPr>
        <p:spPr>
          <a:xfrm>
            <a:off x="6218455" y="3013107"/>
            <a:ext cx="5348544" cy="394595"/>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targeted 4.0 sales per month at the Subject is supported by absorption rates being achieved in other new home subdivisions in the competitive market.</a:t>
            </a:r>
          </a:p>
        </p:txBody>
      </p:sp>
      <p:sp>
        <p:nvSpPr>
          <p:cNvPr id="62" name="Text Placeholder 10">
            <a:extLst>
              <a:ext uri="{FF2B5EF4-FFF2-40B4-BE49-F238E27FC236}">
                <a16:creationId xmlns:a16="http://schemas.microsoft.com/office/drawing/2014/main" id="{F18ECDEC-3517-FC40-A976-E59040CB4F83}"/>
              </a:ext>
            </a:extLst>
          </p:cNvPr>
          <p:cNvSpPr>
            <a:spLocks noGrp="1"/>
          </p:cNvSpPr>
          <p:nvPr>
            <p:ph type="body" sz="quarter" idx="24" hasCustomPrompt="1"/>
          </p:nvPr>
        </p:nvSpPr>
        <p:spPr>
          <a:xfrm>
            <a:off x="6218455" y="4846082"/>
            <a:ext cx="5348544" cy="1215333"/>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Both household types will appreciate the value offered relative to more expensive areas of the market, and older buyers will appreciate the fact that more than half of the Subject units will have single-level floorplans.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a:t>
            </a:r>
          </a:p>
        </p:txBody>
      </p:sp>
      <p:sp>
        <p:nvSpPr>
          <p:cNvPr id="63" name="Text Placeholder 10">
            <a:extLst>
              <a:ext uri="{FF2B5EF4-FFF2-40B4-BE49-F238E27FC236}">
                <a16:creationId xmlns:a16="http://schemas.microsoft.com/office/drawing/2014/main" id="{BD9547E5-9CF1-494F-BF90-034FB21EEBE3}"/>
              </a:ext>
            </a:extLst>
          </p:cNvPr>
          <p:cNvSpPr>
            <a:spLocks noGrp="1"/>
          </p:cNvSpPr>
          <p:nvPr>
            <p:ph type="body" sz="quarter" idx="25" hasCustomPrompt="1"/>
          </p:nvPr>
        </p:nvSpPr>
        <p:spPr>
          <a:xfrm>
            <a:off x="6218455" y="4404630"/>
            <a:ext cx="5348544" cy="394595"/>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We anticipate that the Subject Property will attract a mix of both family and empty nester/retiree buyers.</a:t>
            </a:r>
          </a:p>
        </p:txBody>
      </p:sp>
    </p:spTree>
    <p:extLst>
      <p:ext uri="{BB962C8B-B14F-4D97-AF65-F5344CB8AC3E}">
        <p14:creationId xmlns:p14="http://schemas.microsoft.com/office/powerpoint/2010/main" val="2310856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_7">
    <p:bg>
      <p:bgPr>
        <a:solidFill>
          <a:srgbClr val="E9FAF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E0DEF5-F6C0-D246-8DA2-91902D38D4C7}"/>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10" name="Picture Placeholder 6">
            <a:extLst>
              <a:ext uri="{FF2B5EF4-FFF2-40B4-BE49-F238E27FC236}">
                <a16:creationId xmlns:a16="http://schemas.microsoft.com/office/drawing/2014/main" id="{7CE80437-E26B-AF44-BD09-7C351131A8AB}"/>
              </a:ext>
            </a:extLst>
          </p:cNvPr>
          <p:cNvSpPr>
            <a:spLocks noGrp="1"/>
          </p:cNvSpPr>
          <p:nvPr>
            <p:ph type="pic" sz="quarter" idx="17" hasCustomPrompt="1"/>
          </p:nvPr>
        </p:nvSpPr>
        <p:spPr>
          <a:xfrm>
            <a:off x="457140" y="914400"/>
            <a:ext cx="11291370" cy="44577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6" name="Text Placeholder 10">
            <a:extLst>
              <a:ext uri="{FF2B5EF4-FFF2-40B4-BE49-F238E27FC236}">
                <a16:creationId xmlns:a16="http://schemas.microsoft.com/office/drawing/2014/main" id="{C693B1C9-CBEF-2D49-BD18-D7DF5A1AB7C7}"/>
              </a:ext>
            </a:extLst>
          </p:cNvPr>
          <p:cNvSpPr>
            <a:spLocks noGrp="1"/>
          </p:cNvSpPr>
          <p:nvPr>
            <p:ph type="body" sz="quarter" idx="13" hasCustomPrompt="1"/>
          </p:nvPr>
        </p:nvSpPr>
        <p:spPr>
          <a:xfrm>
            <a:off x="457141" y="6212312"/>
            <a:ext cx="2285702" cy="228600"/>
          </a:xfrm>
          <a:prstGeom prst="rect">
            <a:avLst/>
          </a:prstGeom>
        </p:spPr>
        <p:txBody>
          <a:bodyPr lIns="0" tIns="0" rIns="0" bIns="0"/>
          <a:lstStyle>
            <a:lvl1pPr marL="0" indent="0">
              <a:lnSpc>
                <a:spcPct val="100000"/>
              </a:lnSpc>
              <a:spcBef>
                <a:spcPts val="0"/>
              </a:spcBef>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PRESENTED BY: FULL NAME</a:t>
            </a:r>
          </a:p>
        </p:txBody>
      </p:sp>
      <p:sp>
        <p:nvSpPr>
          <p:cNvPr id="7" name="Text Placeholder 12">
            <a:extLst>
              <a:ext uri="{FF2B5EF4-FFF2-40B4-BE49-F238E27FC236}">
                <a16:creationId xmlns:a16="http://schemas.microsoft.com/office/drawing/2014/main" id="{80AA1182-6B0D-9B44-BA98-E6261CD12B4D}"/>
              </a:ext>
            </a:extLst>
          </p:cNvPr>
          <p:cNvSpPr>
            <a:spLocks noGrp="1"/>
          </p:cNvSpPr>
          <p:nvPr>
            <p:ph type="body" sz="quarter" idx="18" hasCustomPrompt="1"/>
          </p:nvPr>
        </p:nvSpPr>
        <p:spPr>
          <a:xfrm>
            <a:off x="457141" y="5631874"/>
            <a:ext cx="8261775" cy="502920"/>
          </a:xfrm>
          <a:prstGeom prst="rect">
            <a:avLst/>
          </a:prstGeom>
        </p:spPr>
        <p:txBody>
          <a:bodyPr lIns="0" tIns="0" rIns="0" bIns="0"/>
          <a:lstStyle>
            <a:lvl1pPr marL="0" indent="0">
              <a:lnSpc>
                <a:spcPct val="100000"/>
              </a:lnSpc>
              <a:spcBef>
                <a:spcPts val="0"/>
              </a:spcBef>
              <a:buFontTx/>
              <a:buNone/>
              <a:defRPr sz="33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Building the future of housing</a:t>
            </a:r>
          </a:p>
        </p:txBody>
      </p:sp>
      <p:sp>
        <p:nvSpPr>
          <p:cNvPr id="11" name="Text Placeholder 10">
            <a:extLst>
              <a:ext uri="{FF2B5EF4-FFF2-40B4-BE49-F238E27FC236}">
                <a16:creationId xmlns:a16="http://schemas.microsoft.com/office/drawing/2014/main" id="{8D36BB72-FD43-7341-A5AA-F67541F9BC52}"/>
              </a:ext>
            </a:extLst>
          </p:cNvPr>
          <p:cNvSpPr>
            <a:spLocks noGrp="1"/>
          </p:cNvSpPr>
          <p:nvPr>
            <p:ph type="body" sz="quarter" idx="19" hasCustomPrompt="1"/>
          </p:nvPr>
        </p:nvSpPr>
        <p:spPr>
          <a:xfrm>
            <a:off x="2867517" y="6212312"/>
            <a:ext cx="2285702" cy="228600"/>
          </a:xfrm>
          <a:prstGeom prst="rect">
            <a:avLst/>
          </a:prstGeom>
        </p:spPr>
        <p:txBody>
          <a:bodyPr lIns="0" tIns="0" rIns="0" bIns="0"/>
          <a:lstStyle>
            <a:lvl1pPr marL="0" indent="0">
              <a:lnSpc>
                <a:spcPct val="100000"/>
              </a:lnSpc>
              <a:spcBef>
                <a:spcPts val="0"/>
              </a:spcBef>
              <a:buNone/>
              <a:defRPr sz="1400" b="0" i="0">
                <a:latin typeface="GT Walsheim Regular" panose="02000503030000020003" pitchFamily="2" charset="77"/>
              </a:defRPr>
            </a:lvl1pPr>
            <a:lvl2pPr>
              <a:buNone/>
              <a:defRPr/>
            </a:lvl2pPr>
            <a:lvl3pPr>
              <a:buNone/>
              <a:defRPr/>
            </a:lvl3pPr>
            <a:lvl4pPr>
              <a:buNone/>
              <a:defRPr/>
            </a:lvl4pPr>
            <a:lvl5pPr>
              <a:buNone/>
              <a:defRPr/>
            </a:lvl5pPr>
          </a:lstStyle>
          <a:p>
            <a:pPr lvl="0"/>
            <a:r>
              <a:rPr lang="en-US" dirty="0"/>
              <a:t>09/00/2020</a:t>
            </a:r>
          </a:p>
        </p:txBody>
      </p:sp>
      <p:pic>
        <p:nvPicPr>
          <p:cNvPr id="12" name="Picture 11">
            <a:extLst>
              <a:ext uri="{FF2B5EF4-FFF2-40B4-BE49-F238E27FC236}">
                <a16:creationId xmlns:a16="http://schemas.microsoft.com/office/drawing/2014/main" id="{A7C023F2-8FDC-4DEB-9626-5700259A975B}"/>
              </a:ext>
            </a:extLst>
          </p:cNvPr>
          <p:cNvPicPr>
            <a:picLocks noChangeAspect="1"/>
          </p:cNvPicPr>
          <p:nvPr userDrawn="1"/>
        </p:nvPicPr>
        <p:blipFill>
          <a:blip r:embed="rId3"/>
          <a:stretch>
            <a:fillRect/>
          </a:stretch>
        </p:blipFill>
        <p:spPr>
          <a:xfrm>
            <a:off x="274284" y="203301"/>
            <a:ext cx="1737134" cy="566251"/>
          </a:xfrm>
          <a:prstGeom prst="rect">
            <a:avLst/>
          </a:prstGeom>
        </p:spPr>
      </p:pic>
    </p:spTree>
    <p:extLst>
      <p:ext uri="{BB962C8B-B14F-4D97-AF65-F5344CB8AC3E}">
        <p14:creationId xmlns:p14="http://schemas.microsoft.com/office/powerpoint/2010/main" val="955727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Summary_3_Column">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364BF85-F31B-E749-B0E0-7818E3F3D42B}"/>
              </a:ext>
            </a:extLst>
          </p:cNvPr>
          <p:cNvPicPr>
            <a:picLocks noChangeAspect="1"/>
          </p:cNvPicPr>
          <p:nvPr userDrawn="1"/>
        </p:nvPicPr>
        <p:blipFill>
          <a:blip r:embed="rId2"/>
          <a:stretch>
            <a:fillRect/>
          </a:stretch>
        </p:blipFill>
        <p:spPr>
          <a:xfrm>
            <a:off x="1587"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24" name="Text Placeholder 10">
            <a:extLst>
              <a:ext uri="{FF2B5EF4-FFF2-40B4-BE49-F238E27FC236}">
                <a16:creationId xmlns:a16="http://schemas.microsoft.com/office/drawing/2014/main" id="{43F6F592-D0A6-6440-8DB4-2B051C5844CB}"/>
              </a:ext>
            </a:extLst>
          </p:cNvPr>
          <p:cNvSpPr>
            <a:spLocks noGrp="1"/>
          </p:cNvSpPr>
          <p:nvPr>
            <p:ph type="body" sz="quarter" idx="13" hasCustomPrompt="1"/>
          </p:nvPr>
        </p:nvSpPr>
        <p:spPr>
          <a:xfrm>
            <a:off x="457139" y="1623328"/>
            <a:ext cx="3657124" cy="502920"/>
          </a:xfrm>
          <a:prstGeom prst="rect">
            <a:avLst/>
          </a:prstGeom>
        </p:spPr>
        <p:txBody>
          <a:bodyPr lIns="0" tIns="0" rIns="0" bIns="0"/>
          <a:lstStyle>
            <a:lvl1pPr marL="0" indent="0">
              <a:lnSpc>
                <a:spcPts val="155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FOLLOWING PARAGRAPHS OUTLINE THE KEY FINDINGS FROM OUR RESEARCH.</a:t>
            </a:r>
          </a:p>
        </p:txBody>
      </p:sp>
      <p:sp>
        <p:nvSpPr>
          <p:cNvPr id="25" name="Text Placeholder 10">
            <a:extLst>
              <a:ext uri="{FF2B5EF4-FFF2-40B4-BE49-F238E27FC236}">
                <a16:creationId xmlns:a16="http://schemas.microsoft.com/office/drawing/2014/main" id="{F7DC1EE0-387A-8940-B6D4-AF418BD791AA}"/>
              </a:ext>
            </a:extLst>
          </p:cNvPr>
          <p:cNvSpPr>
            <a:spLocks noGrp="1"/>
          </p:cNvSpPr>
          <p:nvPr>
            <p:ph type="body" sz="quarter" idx="14" hasCustomPrompt="1"/>
          </p:nvPr>
        </p:nvSpPr>
        <p:spPr>
          <a:xfrm>
            <a:off x="457139" y="2793322"/>
            <a:ext cx="3657124" cy="22860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This is based on several factors, including:</a:t>
            </a:r>
          </a:p>
        </p:txBody>
      </p:sp>
      <p:sp>
        <p:nvSpPr>
          <p:cNvPr id="26" name="Text Placeholder 10">
            <a:extLst>
              <a:ext uri="{FF2B5EF4-FFF2-40B4-BE49-F238E27FC236}">
                <a16:creationId xmlns:a16="http://schemas.microsoft.com/office/drawing/2014/main" id="{1E4B25EF-6F6C-CB43-A542-17EB289BD4BE}"/>
              </a:ext>
            </a:extLst>
          </p:cNvPr>
          <p:cNvSpPr>
            <a:spLocks noGrp="1"/>
          </p:cNvSpPr>
          <p:nvPr>
            <p:ph type="body" sz="quarter" idx="18" hasCustomPrompt="1"/>
          </p:nvPr>
        </p:nvSpPr>
        <p:spPr>
          <a:xfrm>
            <a:off x="457140" y="2157984"/>
            <a:ext cx="3657124" cy="594360"/>
          </a:xfrm>
          <a:prstGeom prst="rect">
            <a:avLst/>
          </a:prstGeom>
        </p:spPr>
        <p:txBody>
          <a:bodyPr lIns="0" tIns="0" rIns="0" bIns="0"/>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Our research and analysis indicates a strong opportunity for the subject property if developed into a 115-unit single family home neighborhood as proposed.</a:t>
            </a:r>
          </a:p>
        </p:txBody>
      </p:sp>
      <p:sp>
        <p:nvSpPr>
          <p:cNvPr id="27" name="Text Placeholder 10">
            <a:extLst>
              <a:ext uri="{FF2B5EF4-FFF2-40B4-BE49-F238E27FC236}">
                <a16:creationId xmlns:a16="http://schemas.microsoft.com/office/drawing/2014/main" id="{7D84AB06-5A5C-E24A-A200-E7EB21872AC9}"/>
              </a:ext>
            </a:extLst>
          </p:cNvPr>
          <p:cNvSpPr>
            <a:spLocks noGrp="1"/>
          </p:cNvSpPr>
          <p:nvPr>
            <p:ph type="body" sz="quarter" idx="16" hasCustomPrompt="1"/>
          </p:nvPr>
        </p:nvSpPr>
        <p:spPr>
          <a:xfrm>
            <a:off x="470744" y="3079744"/>
            <a:ext cx="3657124" cy="3211329"/>
          </a:xfrm>
          <a:prstGeom prst="rect">
            <a:avLst/>
          </a:prstGeom>
        </p:spPr>
        <p:txBody>
          <a:bodyPr lIns="0" tIns="0" rIns="0" bIns="0"/>
          <a:lstStyle>
            <a:lvl1pPr marL="159988" indent="-159988">
              <a:lnSpc>
                <a:spcPts val="1400"/>
              </a:lnSpc>
              <a:spcBef>
                <a:spcPts val="0"/>
              </a:spcBef>
              <a:spcAft>
                <a:spcPts val="600"/>
              </a:spcAft>
              <a:buClr>
                <a:schemeClr val="tx1"/>
              </a:buClr>
              <a:buSzPct val="80000"/>
              <a:buFont typeface=".Hiragino Kaku Gothic Interface W3"/>
              <a:buChar char="◼"/>
              <a:defRPr sz="1050" b="0" i="0">
                <a:latin typeface="+mn-lt"/>
              </a:defRPr>
            </a:lvl1pPr>
            <a:lvl2pPr>
              <a:buNone/>
              <a:defRPr/>
            </a:lvl2pPr>
            <a:lvl3pPr>
              <a:buNone/>
              <a:defRPr/>
            </a:lvl3pPr>
            <a:lvl4pPr>
              <a:buNone/>
              <a:defRPr/>
            </a:lvl4pPr>
            <a:lvl5pPr>
              <a:buNone/>
              <a:defRPr/>
            </a:lvl5pPr>
          </a:lstStyle>
          <a:p>
            <a:pPr lvl="0"/>
            <a:r>
              <a:rPr lang="en-US" dirty="0"/>
              <a:t>Strong demand for new homes in Canyon County and throughout the Boise MSA, as evidenced by ultra-low inventory (see the following page) and rapidly rising prices.</a:t>
            </a:r>
          </a:p>
          <a:p>
            <a:pPr lvl="0"/>
            <a:r>
              <a:rPr lang="en-US" dirty="0"/>
              <a:t>Solid demand for new homes in the Subject’s immediate area, as evidenced by the numerous active and recently sold out new neighborhoods nearby.</a:t>
            </a:r>
          </a:p>
          <a:p>
            <a:pPr lvl="0"/>
            <a:r>
              <a:rPr lang="en-US" dirty="0"/>
              <a:t>Hayden Homes’ position as one of the top home builders in Canyon County and the greater Boise market.</a:t>
            </a:r>
          </a:p>
          <a:p>
            <a:pPr lvl="0"/>
            <a:r>
              <a:rPr lang="en-US" dirty="0"/>
              <a:t>Strong local economic conditions, in spite of the ongoing COVID-19 pandemic (nearly 90% of jobs lost during the earlier part of this year have been regained, and unemployment is already back to an ultra-low 4%).</a:t>
            </a:r>
          </a:p>
          <a:p>
            <a:pPr lvl="0"/>
            <a:r>
              <a:rPr lang="en-US" dirty="0"/>
              <a:t>The Subject’s proposed price point in the mid $200,000s, which is at the lower end of the new home price spectrum for the MSA.</a:t>
            </a:r>
          </a:p>
        </p:txBody>
      </p:sp>
      <p:sp>
        <p:nvSpPr>
          <p:cNvPr id="28" name="Text Placeholder 10">
            <a:extLst>
              <a:ext uri="{FF2B5EF4-FFF2-40B4-BE49-F238E27FC236}">
                <a16:creationId xmlns:a16="http://schemas.microsoft.com/office/drawing/2014/main" id="{DFFB10CF-EDEA-1846-BF82-EC45FA5F5776}"/>
              </a:ext>
            </a:extLst>
          </p:cNvPr>
          <p:cNvSpPr>
            <a:spLocks noGrp="1"/>
          </p:cNvSpPr>
          <p:nvPr>
            <p:ph type="body" sz="quarter" idx="19" hasCustomPrompt="1"/>
          </p:nvPr>
        </p:nvSpPr>
        <p:spPr>
          <a:xfrm>
            <a:off x="4297120" y="2504494"/>
            <a:ext cx="3565696" cy="804964"/>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Locally-driven demand and demand from out of state (particularly California) is fueling an otherwise growing “fire” of opportunity that will likely continue through the foreseeable future.</a:t>
            </a:r>
          </a:p>
        </p:txBody>
      </p:sp>
      <p:sp>
        <p:nvSpPr>
          <p:cNvPr id="29" name="Text Placeholder 10">
            <a:extLst>
              <a:ext uri="{FF2B5EF4-FFF2-40B4-BE49-F238E27FC236}">
                <a16:creationId xmlns:a16="http://schemas.microsoft.com/office/drawing/2014/main" id="{824F50B0-F3A9-244E-A4B5-EEA36832BF0A}"/>
              </a:ext>
            </a:extLst>
          </p:cNvPr>
          <p:cNvSpPr>
            <a:spLocks noGrp="1"/>
          </p:cNvSpPr>
          <p:nvPr>
            <p:ph type="body" sz="quarter" idx="20" hasCustomPrompt="1"/>
          </p:nvPr>
        </p:nvSpPr>
        <p:spPr>
          <a:xfrm>
            <a:off x="4297120" y="1632178"/>
            <a:ext cx="3565696" cy="804964"/>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While there may be some small risk of the market slowing due to some unforeseen circumstance (or home prices getting out of reach of the local population), near-term risk appears to be very low.</a:t>
            </a:r>
          </a:p>
        </p:txBody>
      </p:sp>
      <p:sp>
        <p:nvSpPr>
          <p:cNvPr id="30" name="Text Placeholder 10">
            <a:extLst>
              <a:ext uri="{FF2B5EF4-FFF2-40B4-BE49-F238E27FC236}">
                <a16:creationId xmlns:a16="http://schemas.microsoft.com/office/drawing/2014/main" id="{F3442D87-9031-3F4C-BD9A-D9F5B4CF879F}"/>
              </a:ext>
            </a:extLst>
          </p:cNvPr>
          <p:cNvSpPr>
            <a:spLocks noGrp="1"/>
          </p:cNvSpPr>
          <p:nvPr>
            <p:ph type="body" sz="quarter" idx="21" hasCustomPrompt="1"/>
          </p:nvPr>
        </p:nvSpPr>
        <p:spPr>
          <a:xfrm>
            <a:off x="4297120" y="4152155"/>
            <a:ext cx="3565696" cy="1010148"/>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In fact, it is similar to the sales rate achieved at nearby Heritage Meadows (also by Hayden Homes), which sold out in the first half of 2020. Given strong demand conditions today, it is possible that this rate will prove to be conservative, and the resulting 2.5-year sales timeframe will be shortened.</a:t>
            </a:r>
          </a:p>
        </p:txBody>
      </p:sp>
      <p:sp>
        <p:nvSpPr>
          <p:cNvPr id="31" name="Text Placeholder 10">
            <a:extLst>
              <a:ext uri="{FF2B5EF4-FFF2-40B4-BE49-F238E27FC236}">
                <a16:creationId xmlns:a16="http://schemas.microsoft.com/office/drawing/2014/main" id="{8741CFEF-0E29-174D-8E66-7E25D5E62B35}"/>
              </a:ext>
            </a:extLst>
          </p:cNvPr>
          <p:cNvSpPr>
            <a:spLocks noGrp="1"/>
          </p:cNvSpPr>
          <p:nvPr>
            <p:ph type="body" sz="quarter" idx="22" hasCustomPrompt="1"/>
          </p:nvPr>
        </p:nvSpPr>
        <p:spPr>
          <a:xfrm>
            <a:off x="4297120" y="3445938"/>
            <a:ext cx="3565696" cy="599780"/>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The targeted 4.0 sales per month at the Subject is supported by absorption rates being achieved in other new home subdivisions in the competitive market.</a:t>
            </a:r>
          </a:p>
        </p:txBody>
      </p:sp>
      <p:sp>
        <p:nvSpPr>
          <p:cNvPr id="32" name="Text Placeholder 10">
            <a:extLst>
              <a:ext uri="{FF2B5EF4-FFF2-40B4-BE49-F238E27FC236}">
                <a16:creationId xmlns:a16="http://schemas.microsoft.com/office/drawing/2014/main" id="{7CDECAA2-CFF5-BC4A-83AB-8A7AD917E75E}"/>
              </a:ext>
            </a:extLst>
          </p:cNvPr>
          <p:cNvSpPr>
            <a:spLocks noGrp="1"/>
          </p:cNvSpPr>
          <p:nvPr>
            <p:ph type="body" sz="quarter" idx="23" hasCustomPrompt="1"/>
          </p:nvPr>
        </p:nvSpPr>
        <p:spPr>
          <a:xfrm>
            <a:off x="8111902" y="2122639"/>
            <a:ext cx="3657124" cy="3677545"/>
          </a:xfrm>
          <a:prstGeom prst="rect">
            <a:avLst/>
          </a:prstGeom>
        </p:spPr>
        <p:txBody>
          <a:bodyPr lIns="0" tIns="0" rIns="0" bIns="0">
            <a:spAutoFit/>
          </a:bodyPr>
          <a:lstStyle>
            <a:lvl1pPr marL="0" indent="0">
              <a:lnSpc>
                <a:spcPts val="1550"/>
              </a:lnSpc>
              <a:spcBef>
                <a:spcPts val="0"/>
              </a:spcBef>
              <a:spcAft>
                <a:spcPts val="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Both household types will appreciate the value offered relative to more expensive areas of the market, and older buyers will appreciate the fact that more than half of the Subject units will have single-level floorplans. </a:t>
            </a:r>
          </a:p>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a:t>
            </a:r>
          </a:p>
          <a:p>
            <a:pPr lvl="0"/>
            <a:r>
              <a:rPr lang="en-US" dirty="0"/>
              <a:t>Duis </a:t>
            </a:r>
            <a:r>
              <a:rPr lang="en-US" dirty="0" err="1"/>
              <a:t>autem</a:t>
            </a:r>
            <a:r>
              <a:rPr lang="en-US" dirty="0"/>
              <a:t> vel </a:t>
            </a:r>
            <a:r>
              <a:rPr lang="en-US" dirty="0" err="1"/>
              <a:t>eum</a:t>
            </a:r>
            <a:r>
              <a:rPr lang="en-US" dirty="0"/>
              <a:t> </a:t>
            </a:r>
            <a:r>
              <a:rPr lang="en-US" dirty="0" err="1"/>
              <a:t>iriure</a:t>
            </a:r>
            <a:r>
              <a:rPr lang="en-US" dirty="0"/>
              <a:t> dolor in </a:t>
            </a:r>
            <a:r>
              <a:rPr lang="en-US" dirty="0" err="1"/>
              <a:t>hendrerit</a:t>
            </a:r>
            <a:r>
              <a:rPr lang="en-US" dirty="0"/>
              <a:t> in </a:t>
            </a:r>
            <a:r>
              <a:rPr lang="en-US" dirty="0" err="1"/>
              <a:t>vulputate</a:t>
            </a:r>
            <a:r>
              <a:rPr lang="en-US" dirty="0"/>
              <a:t> </a:t>
            </a:r>
            <a:r>
              <a:rPr lang="en-US" dirty="0" err="1"/>
              <a:t>velit</a:t>
            </a:r>
            <a:r>
              <a:rPr lang="en-US" dirty="0"/>
              <a:t> </a:t>
            </a:r>
            <a:r>
              <a:rPr lang="en-US" dirty="0" err="1"/>
              <a:t>esse</a:t>
            </a:r>
            <a:r>
              <a:rPr lang="en-US" dirty="0"/>
              <a:t> </a:t>
            </a:r>
            <a:r>
              <a:rPr lang="en-US" dirty="0" err="1"/>
              <a:t>molestie</a:t>
            </a:r>
            <a:r>
              <a:rPr lang="en-US" dirty="0"/>
              <a:t> </a:t>
            </a:r>
            <a:r>
              <a:rPr lang="en-US" dirty="0" err="1"/>
              <a:t>consequat</a:t>
            </a:r>
            <a:r>
              <a:rPr lang="en-US" dirty="0"/>
              <a:t>, vel </a:t>
            </a:r>
            <a:r>
              <a:rPr lang="en-US" dirty="0" err="1"/>
              <a:t>illum</a:t>
            </a:r>
            <a:r>
              <a:rPr lang="en-US" dirty="0"/>
              <a:t> dolore </a:t>
            </a:r>
            <a:r>
              <a:rPr lang="en-US" dirty="0" err="1"/>
              <a:t>eu</a:t>
            </a:r>
            <a:r>
              <a:rPr lang="en-US" dirty="0"/>
              <a:t> </a:t>
            </a:r>
            <a:r>
              <a:rPr lang="en-US" dirty="0" err="1"/>
              <a:t>feugiat</a:t>
            </a:r>
            <a:r>
              <a:rPr lang="en-US" dirty="0"/>
              <a:t> </a:t>
            </a:r>
            <a:r>
              <a:rPr lang="en-US" dirty="0" err="1"/>
              <a:t>nulla</a:t>
            </a:r>
            <a:r>
              <a:rPr lang="en-US" dirty="0"/>
              <a:t> </a:t>
            </a:r>
            <a:r>
              <a:rPr lang="en-US" dirty="0" err="1"/>
              <a:t>facilisis</a:t>
            </a:r>
            <a:r>
              <a:rPr lang="en-US" dirty="0"/>
              <a:t> at </a:t>
            </a:r>
            <a:r>
              <a:rPr lang="en-US" dirty="0" err="1"/>
              <a:t>vero</a:t>
            </a:r>
            <a:r>
              <a:rPr lang="en-US" dirty="0"/>
              <a:t> eros et </a:t>
            </a:r>
            <a:r>
              <a:rPr lang="en-US" dirty="0" err="1"/>
              <a:t>accumsan</a:t>
            </a:r>
            <a:r>
              <a:rPr lang="en-US" dirty="0"/>
              <a:t> et </a:t>
            </a:r>
            <a:r>
              <a:rPr lang="en-US" dirty="0" err="1"/>
              <a:t>iusto</a:t>
            </a:r>
            <a:r>
              <a:rPr lang="en-US" dirty="0"/>
              <a:t> </a:t>
            </a:r>
            <a:r>
              <a:rPr lang="en-US" dirty="0" err="1"/>
              <a:t>odio</a:t>
            </a:r>
            <a:r>
              <a:rPr lang="en-US" dirty="0"/>
              <a:t> </a:t>
            </a:r>
            <a:r>
              <a:rPr lang="en-US" dirty="0" err="1"/>
              <a:t>dignissim</a:t>
            </a:r>
            <a:r>
              <a:rPr lang="en-US" dirty="0"/>
              <a:t> qui </a:t>
            </a:r>
            <a:r>
              <a:rPr lang="en-US" dirty="0" err="1"/>
              <a:t>blandit</a:t>
            </a:r>
            <a:r>
              <a:rPr lang="en-US" dirty="0"/>
              <a:t> </a:t>
            </a:r>
            <a:r>
              <a:rPr lang="en-US" dirty="0" err="1"/>
              <a:t>praesent</a:t>
            </a:r>
            <a:r>
              <a:rPr lang="en-US" dirty="0"/>
              <a:t> </a:t>
            </a:r>
            <a:r>
              <a:rPr lang="en-US" dirty="0" err="1"/>
              <a:t>luptatum</a:t>
            </a:r>
            <a:r>
              <a:rPr lang="en-US" dirty="0"/>
              <a:t> </a:t>
            </a:r>
            <a:r>
              <a:rPr lang="en-US" dirty="0" err="1"/>
              <a:t>zzril</a:t>
            </a:r>
            <a:r>
              <a:rPr lang="en-US" dirty="0"/>
              <a:t> </a:t>
            </a:r>
            <a:r>
              <a:rPr lang="en-US" dirty="0" err="1"/>
              <a:t>delenit</a:t>
            </a:r>
            <a:r>
              <a:rPr lang="en-US" dirty="0"/>
              <a:t> </a:t>
            </a:r>
            <a:r>
              <a:rPr lang="en-US" dirty="0" err="1"/>
              <a:t>augue</a:t>
            </a:r>
            <a:r>
              <a:rPr lang="en-US" dirty="0"/>
              <a:t> </a:t>
            </a:r>
            <a:r>
              <a:rPr lang="en-US" dirty="0" err="1"/>
              <a:t>duis</a:t>
            </a:r>
            <a:r>
              <a:rPr lang="en-US" dirty="0"/>
              <a:t> dolore </a:t>
            </a:r>
            <a:r>
              <a:rPr lang="en-US" dirty="0" err="1"/>
              <a:t>te</a:t>
            </a:r>
            <a:r>
              <a:rPr lang="en-US" dirty="0"/>
              <a:t> </a:t>
            </a:r>
            <a:r>
              <a:rPr lang="en-US" dirty="0" err="1"/>
              <a:t>feugait</a:t>
            </a:r>
            <a:r>
              <a:rPr lang="en-US" dirty="0"/>
              <a:t> </a:t>
            </a:r>
            <a:r>
              <a:rPr lang="en-US" dirty="0" err="1"/>
              <a:t>nulla</a:t>
            </a:r>
            <a:r>
              <a:rPr lang="en-US" dirty="0"/>
              <a:t> </a:t>
            </a:r>
            <a:r>
              <a:rPr lang="en-US" dirty="0" err="1"/>
              <a:t>facilisi</a:t>
            </a:r>
            <a:r>
              <a:rPr lang="en-US" dirty="0"/>
              <a:t>.</a:t>
            </a:r>
          </a:p>
        </p:txBody>
      </p:sp>
      <p:sp>
        <p:nvSpPr>
          <p:cNvPr id="33" name="Text Placeholder 10">
            <a:extLst>
              <a:ext uri="{FF2B5EF4-FFF2-40B4-BE49-F238E27FC236}">
                <a16:creationId xmlns:a16="http://schemas.microsoft.com/office/drawing/2014/main" id="{78640F4D-E986-AA48-91A9-3909CE1ABBEC}"/>
              </a:ext>
            </a:extLst>
          </p:cNvPr>
          <p:cNvSpPr>
            <a:spLocks noGrp="1"/>
          </p:cNvSpPr>
          <p:nvPr>
            <p:ph type="body" sz="quarter" idx="24" hasCustomPrompt="1"/>
          </p:nvPr>
        </p:nvSpPr>
        <p:spPr>
          <a:xfrm>
            <a:off x="8111902" y="1632178"/>
            <a:ext cx="3657124" cy="394595"/>
          </a:xfrm>
          <a:prstGeom prst="rect">
            <a:avLst/>
          </a:prstGeom>
        </p:spPr>
        <p:txBody>
          <a:bodyPr lIns="0" tIns="0" rIns="0" bIns="0">
            <a:spAutoFit/>
          </a:bodyPr>
          <a:lstStyle>
            <a:lvl1pPr marL="0" indent="0">
              <a:lnSpc>
                <a:spcPts val="1550"/>
              </a:lnSpc>
              <a:spcBef>
                <a:spcPts val="0"/>
              </a:spcBef>
              <a:spcAft>
                <a:spcPts val="600"/>
              </a:spcAft>
              <a:buFont typeface="+mj-lt"/>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We anticipate that the Subject Property will attract a mix of both family and empty nester/retiree buyers.</a:t>
            </a:r>
          </a:p>
        </p:txBody>
      </p:sp>
      <p:sp>
        <p:nvSpPr>
          <p:cNvPr id="34" name="Title 1">
            <a:extLst>
              <a:ext uri="{FF2B5EF4-FFF2-40B4-BE49-F238E27FC236}">
                <a16:creationId xmlns:a16="http://schemas.microsoft.com/office/drawing/2014/main" id="{E62A187F-11D5-7741-B2C3-5D3C2008E253}"/>
              </a:ext>
            </a:extLst>
          </p:cNvPr>
          <p:cNvSpPr>
            <a:spLocks noGrp="1"/>
          </p:cNvSpPr>
          <p:nvPr>
            <p:ph type="title" hasCustomPrompt="1"/>
          </p:nvPr>
        </p:nvSpPr>
        <p:spPr>
          <a:xfrm>
            <a:off x="457140" y="914400"/>
            <a:ext cx="6857107" cy="594360"/>
          </a:xfrm>
          <a:prstGeom prst="rect">
            <a:avLst/>
          </a:prstGeom>
        </p:spPr>
        <p:txBody>
          <a:bodyPr lIns="0" tIns="0" rIns="0" bIns="0"/>
          <a:lstStyle>
            <a:lvl1pPr>
              <a:lnSpc>
                <a:spcPct val="100000"/>
              </a:lnSpc>
              <a:defRPr sz="2500"/>
            </a:lvl1pPr>
          </a:lstStyle>
          <a:p>
            <a:r>
              <a:rPr lang="en-US" dirty="0"/>
              <a:t>Summary of key conclusions</a:t>
            </a:r>
          </a:p>
        </p:txBody>
      </p:sp>
    </p:spTree>
    <p:extLst>
      <p:ext uri="{BB962C8B-B14F-4D97-AF65-F5344CB8AC3E}">
        <p14:creationId xmlns:p14="http://schemas.microsoft.com/office/powerpoint/2010/main" val="345477754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401875-BCED-D94E-9391-5C8D08785341}"/>
              </a:ext>
            </a:extLst>
          </p:cNvPr>
          <p:cNvPicPr>
            <a:picLocks noChangeAspect="1"/>
          </p:cNvPicPr>
          <p:nvPr userDrawn="1"/>
        </p:nvPicPr>
        <p:blipFill>
          <a:blip r:embed="rId2"/>
          <a:src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582D2058-405E-504A-B1F8-44C13E442123}"/>
              </a:ext>
            </a:extLst>
          </p:cNvPr>
          <p:cNvSpPr>
            <a:spLocks noGrp="1"/>
          </p:cNvSpPr>
          <p:nvPr>
            <p:ph type="sldNum" sz="quarter" idx="10"/>
          </p:nvPr>
        </p:nvSpPr>
        <p:spPr/>
        <p:txBody>
          <a:bodyPr/>
          <a:lstStyle/>
          <a:p>
            <a:fld id="{010974C9-39F3-3947-8B5D-BF1F533E6409}" type="slidenum">
              <a:rPr lang="en-US" smtClean="0"/>
              <a:pPr/>
              <a:t>‹#›</a:t>
            </a:fld>
            <a:endParaRPr lang="en-US" sz="800"/>
          </a:p>
        </p:txBody>
      </p:sp>
      <p:sp>
        <p:nvSpPr>
          <p:cNvPr id="9" name="Text Placeholder 10">
            <a:extLst>
              <a:ext uri="{FF2B5EF4-FFF2-40B4-BE49-F238E27FC236}">
                <a16:creationId xmlns:a16="http://schemas.microsoft.com/office/drawing/2014/main" id="{E093BA43-93E6-3B4A-8790-1ADC069375D4}"/>
              </a:ext>
            </a:extLst>
          </p:cNvPr>
          <p:cNvSpPr>
            <a:spLocks noGrp="1"/>
          </p:cNvSpPr>
          <p:nvPr>
            <p:ph type="body" sz="quarter" idx="15" hasCustomPrompt="1"/>
          </p:nvPr>
        </p:nvSpPr>
        <p:spPr>
          <a:xfrm>
            <a:off x="457140" y="1713071"/>
            <a:ext cx="3108555" cy="4273392"/>
          </a:xfrm>
          <a:prstGeom prst="rect">
            <a:avLst/>
          </a:prstGeom>
        </p:spPr>
        <p:txBody>
          <a:bodyPr lIns="0" tIns="0" rIns="0" bIns="0"/>
          <a:lstStyle>
            <a:lvl1pPr marL="274265" indent="-274265">
              <a:lnSpc>
                <a:spcPct val="100000"/>
              </a:lnSpc>
              <a:spcBef>
                <a:spcPts val="0"/>
              </a:spcBef>
              <a:spcAft>
                <a:spcPts val="400"/>
              </a:spcAft>
              <a:buSzPct val="70000"/>
              <a:buFontTx/>
              <a:buBlip>
                <a:blip r:embed="rId3">
                  <a:extLst>
                    <a:ext uri="{96DAC541-7B7A-43D3-8B79-37D633B846F1}">
                      <asvg:svgBlip xmlns:asvg="http://schemas.microsoft.com/office/drawing/2016/SVG/main" r:embed="rId4"/>
                    </a:ext>
                  </a:extLst>
                </a:blip>
              </a:buBlip>
              <a:defRPr sz="1400" b="0" i="0">
                <a:latin typeface="+mn-lt"/>
              </a:defRPr>
            </a:lvl1pPr>
            <a:lvl2pPr>
              <a:buNone/>
              <a:defRPr/>
            </a:lvl2pPr>
            <a:lvl3pPr>
              <a:buNone/>
              <a:defRPr/>
            </a:lvl3pPr>
            <a:lvl4pPr>
              <a:buNone/>
              <a:defRPr/>
            </a:lvl4pPr>
            <a:lvl5pPr>
              <a:buNone/>
              <a:defRPr/>
            </a:lvl5pPr>
          </a:lstStyle>
          <a:p>
            <a:pPr lvl="0"/>
            <a:r>
              <a:rPr lang="en-US" dirty="0"/>
              <a:t>Lorem </a:t>
            </a:r>
            <a:r>
              <a:rPr lang="en-US" dirty="0" err="1"/>
              <a:t>Ipsun</a:t>
            </a:r>
            <a:r>
              <a:rPr lang="en-US" dirty="0"/>
              <a:t> </a:t>
            </a:r>
          </a:p>
          <a:p>
            <a:pPr lvl="0"/>
            <a:r>
              <a:rPr lang="en-US" dirty="0"/>
              <a:t>Dolor sit </a:t>
            </a:r>
            <a:r>
              <a:rPr lang="en-US" dirty="0" err="1"/>
              <a:t>amet</a:t>
            </a:r>
            <a:endParaRPr lang="en-US" dirty="0"/>
          </a:p>
          <a:p>
            <a:pPr lvl="0"/>
            <a:r>
              <a:rPr lang="en-US" dirty="0" err="1"/>
              <a:t>Consectetuer</a:t>
            </a:r>
            <a:r>
              <a:rPr lang="en-US" dirty="0"/>
              <a:t> </a:t>
            </a:r>
            <a:r>
              <a:rPr lang="en-US" dirty="0" err="1"/>
              <a:t>adipiscing</a:t>
            </a:r>
            <a:r>
              <a:rPr lang="en-US" dirty="0"/>
              <a:t> </a:t>
            </a:r>
          </a:p>
          <a:p>
            <a:pPr lvl="0"/>
            <a:r>
              <a:rPr lang="en-US" dirty="0" err="1"/>
              <a:t>Elit</a:t>
            </a:r>
            <a:r>
              <a:rPr lang="en-US" dirty="0"/>
              <a:t> sed </a:t>
            </a:r>
          </a:p>
          <a:p>
            <a:pPr lvl="0"/>
            <a:r>
              <a:rPr lang="en-US" dirty="0"/>
              <a:t>Diam </a:t>
            </a:r>
            <a:r>
              <a:rPr lang="en-US" dirty="0" err="1"/>
              <a:t>nonummy</a:t>
            </a:r>
            <a:r>
              <a:rPr lang="en-US" dirty="0"/>
              <a:t> </a:t>
            </a:r>
            <a:r>
              <a:rPr lang="en-US" dirty="0" err="1"/>
              <a:t>nibh</a:t>
            </a:r>
            <a:r>
              <a:rPr lang="en-US" dirty="0"/>
              <a:t> </a:t>
            </a:r>
          </a:p>
          <a:p>
            <a:pPr lvl="0"/>
            <a:r>
              <a:rPr lang="en-US" dirty="0" err="1"/>
              <a:t>Euismod</a:t>
            </a:r>
            <a:r>
              <a:rPr lang="en-US" dirty="0"/>
              <a:t> </a:t>
            </a:r>
            <a:r>
              <a:rPr lang="en-US" dirty="0" err="1"/>
              <a:t>tincidunt</a:t>
            </a:r>
            <a:r>
              <a:rPr lang="en-US" dirty="0"/>
              <a:t> </a:t>
            </a:r>
          </a:p>
          <a:p>
            <a:pPr lvl="0"/>
            <a:r>
              <a:rPr lang="en-US" dirty="0"/>
              <a:t>Ut </a:t>
            </a:r>
            <a:r>
              <a:rPr lang="en-US" dirty="0" err="1"/>
              <a:t>laoreet</a:t>
            </a:r>
            <a:r>
              <a:rPr lang="en-US" dirty="0"/>
              <a:t> </a:t>
            </a:r>
          </a:p>
          <a:p>
            <a:pPr lvl="0"/>
            <a:r>
              <a:rPr lang="en-US" dirty="0"/>
              <a:t>Dolore magna </a:t>
            </a:r>
          </a:p>
          <a:p>
            <a:pPr lvl="0"/>
            <a:r>
              <a:rPr lang="en-US" dirty="0" err="1"/>
              <a:t>Aliquam</a:t>
            </a:r>
            <a:r>
              <a:rPr lang="en-US" dirty="0"/>
              <a:t> </a:t>
            </a:r>
            <a:r>
              <a:rPr lang="en-US" dirty="0" err="1"/>
              <a:t>erat</a:t>
            </a:r>
            <a:r>
              <a:rPr lang="en-US" dirty="0"/>
              <a:t> </a:t>
            </a:r>
          </a:p>
          <a:p>
            <a:pPr lvl="0"/>
            <a:r>
              <a:rPr lang="en-US" dirty="0"/>
              <a:t>Ut </a:t>
            </a:r>
            <a:r>
              <a:rPr lang="en-US" dirty="0" err="1"/>
              <a:t>wisi</a:t>
            </a:r>
            <a:r>
              <a:rPr lang="en-US" dirty="0"/>
              <a:t> </a:t>
            </a:r>
            <a:r>
              <a:rPr lang="en-US" dirty="0" err="1"/>
              <a:t>enim</a:t>
            </a:r>
            <a:r>
              <a:rPr lang="en-US" dirty="0"/>
              <a:t> ad minim</a:t>
            </a:r>
          </a:p>
        </p:txBody>
      </p:sp>
      <p:sp>
        <p:nvSpPr>
          <p:cNvPr id="10" name="Title 1">
            <a:extLst>
              <a:ext uri="{FF2B5EF4-FFF2-40B4-BE49-F238E27FC236}">
                <a16:creationId xmlns:a16="http://schemas.microsoft.com/office/drawing/2014/main" id="{C19779EF-9545-C544-828E-3FE2A82A2337}"/>
              </a:ext>
            </a:extLst>
          </p:cNvPr>
          <p:cNvSpPr>
            <a:spLocks noGrp="1"/>
          </p:cNvSpPr>
          <p:nvPr>
            <p:ph type="title" hasCustomPrompt="1"/>
          </p:nvPr>
        </p:nvSpPr>
        <p:spPr>
          <a:xfrm>
            <a:off x="457140" y="800100"/>
            <a:ext cx="5942826" cy="457200"/>
          </a:xfrm>
          <a:prstGeom prst="rect">
            <a:avLst/>
          </a:prstGeom>
        </p:spPr>
        <p:txBody>
          <a:bodyPr lIns="0" tIns="0" rIns="0" bIns="0"/>
          <a:lstStyle>
            <a:lvl1pPr>
              <a:lnSpc>
                <a:spcPct val="100000"/>
              </a:lnSpc>
              <a:defRPr sz="2500"/>
            </a:lvl1pPr>
          </a:lstStyle>
          <a:p>
            <a:r>
              <a:rPr lang="en-US" dirty="0"/>
              <a:t>Contents</a:t>
            </a:r>
          </a:p>
        </p:txBody>
      </p:sp>
    </p:spTree>
    <p:extLst>
      <p:ext uri="{BB962C8B-B14F-4D97-AF65-F5344CB8AC3E}">
        <p14:creationId xmlns:p14="http://schemas.microsoft.com/office/powerpoint/2010/main" val="106933897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Column_Bulle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A7015B-9184-6C42-BA05-A3BCFE6CFDC3}"/>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9" name="Title 1">
            <a:extLst>
              <a:ext uri="{FF2B5EF4-FFF2-40B4-BE49-F238E27FC236}">
                <a16:creationId xmlns:a16="http://schemas.microsoft.com/office/drawing/2014/main" id="{C2FDF6FD-6A40-7C4F-BF66-BA64A46106EC}"/>
              </a:ext>
            </a:extLst>
          </p:cNvPr>
          <p:cNvSpPr>
            <a:spLocks noGrp="1"/>
          </p:cNvSpPr>
          <p:nvPr>
            <p:ph type="title" hasCustomPrompt="1"/>
          </p:nvPr>
        </p:nvSpPr>
        <p:spPr>
          <a:xfrm>
            <a:off x="457140" y="914400"/>
            <a:ext cx="6085215" cy="777240"/>
          </a:xfrm>
          <a:prstGeom prst="rect">
            <a:avLst/>
          </a:prstGeom>
        </p:spPr>
        <p:txBody>
          <a:bodyPr lIns="0" tIns="0" rIns="0" bIns="0"/>
          <a:lstStyle>
            <a:lvl1pPr>
              <a:lnSpc>
                <a:spcPct val="100000"/>
              </a:lnSpc>
              <a:defRPr sz="2500"/>
            </a:lvl1pPr>
          </a:lstStyle>
          <a:p>
            <a:r>
              <a:rPr lang="en-US" dirty="0"/>
              <a:t>Leading real estate</a:t>
            </a:r>
            <a:br>
              <a:rPr lang="en-US" dirty="0"/>
            </a:br>
            <a:r>
              <a:rPr lang="en-US" dirty="0"/>
              <a:t>and technology services:</a:t>
            </a:r>
          </a:p>
        </p:txBody>
      </p:sp>
      <p:sp>
        <p:nvSpPr>
          <p:cNvPr id="10" name="Text Placeholder 10">
            <a:extLst>
              <a:ext uri="{FF2B5EF4-FFF2-40B4-BE49-F238E27FC236}">
                <a16:creationId xmlns:a16="http://schemas.microsoft.com/office/drawing/2014/main" id="{862623EC-01F9-F044-943A-66983FA06FAF}"/>
              </a:ext>
            </a:extLst>
          </p:cNvPr>
          <p:cNvSpPr>
            <a:spLocks noGrp="1"/>
          </p:cNvSpPr>
          <p:nvPr>
            <p:ph type="body" sz="quarter" idx="14" hasCustomPrompt="1"/>
          </p:nvPr>
        </p:nvSpPr>
        <p:spPr>
          <a:xfrm>
            <a:off x="914281" y="2134488"/>
            <a:ext cx="5622828" cy="3999482"/>
          </a:xfrm>
          <a:prstGeom prst="rect">
            <a:avLst/>
          </a:prstGeom>
        </p:spPr>
        <p:txBody>
          <a:bodyPr lIns="0" tIns="0" rIns="0" bIns="0"/>
          <a:lstStyle>
            <a:lvl1pPr marL="319976" indent="-319976">
              <a:lnSpc>
                <a:spcPct val="100000"/>
              </a:lnSpc>
              <a:spcBef>
                <a:spcPts val="0"/>
              </a:spcBef>
              <a:spcAft>
                <a:spcPts val="1400"/>
              </a:spcAft>
              <a:buClr>
                <a:schemeClr val="accent1"/>
              </a:buClr>
              <a:buFont typeface="Wingdings" pitchFamily="2" charset="2"/>
              <a:buChar char="§"/>
              <a:defRPr sz="1900" b="0" i="0">
                <a:latin typeface="+mn-lt"/>
              </a:defRPr>
            </a:lvl1pPr>
            <a:lvl2pPr>
              <a:buNone/>
              <a:defRPr/>
            </a:lvl2pPr>
            <a:lvl3pPr>
              <a:buNone/>
              <a:defRPr/>
            </a:lvl3pPr>
            <a:lvl4pPr>
              <a:buNone/>
              <a:defRPr/>
            </a:lvl4pPr>
            <a:lvl5pPr>
              <a:buNone/>
              <a:defRPr/>
            </a:lvl5pPr>
          </a:lstStyle>
          <a:p>
            <a:pPr lvl="0"/>
            <a:r>
              <a:rPr lang="en-US" dirty="0"/>
              <a:t>Lorem </a:t>
            </a:r>
            <a:r>
              <a:rPr lang="en-US" dirty="0" err="1"/>
              <a:t>ipsun</a:t>
            </a:r>
            <a:r>
              <a:rPr lang="en-US" dirty="0"/>
              <a:t> </a:t>
            </a:r>
          </a:p>
          <a:p>
            <a:pPr lvl="0"/>
            <a:r>
              <a:rPr lang="en-US" dirty="0"/>
              <a:t>Dolor sit </a:t>
            </a:r>
            <a:r>
              <a:rPr lang="en-US" dirty="0" err="1"/>
              <a:t>amet</a:t>
            </a:r>
            <a:endParaRPr lang="en-US" dirty="0"/>
          </a:p>
          <a:p>
            <a:pPr lvl="0"/>
            <a:r>
              <a:rPr lang="en-US" dirty="0" err="1"/>
              <a:t>Consectetuer</a:t>
            </a:r>
            <a:r>
              <a:rPr lang="en-US" dirty="0"/>
              <a:t> </a:t>
            </a:r>
            <a:r>
              <a:rPr lang="en-US" dirty="0" err="1"/>
              <a:t>adipiscing</a:t>
            </a:r>
            <a:r>
              <a:rPr lang="en-US" dirty="0"/>
              <a:t>  </a:t>
            </a:r>
          </a:p>
          <a:p>
            <a:pPr lvl="0"/>
            <a:r>
              <a:rPr lang="en-US" dirty="0"/>
              <a:t>Diam </a:t>
            </a:r>
            <a:r>
              <a:rPr lang="en-US" dirty="0" err="1"/>
              <a:t>nonummy</a:t>
            </a:r>
            <a:r>
              <a:rPr lang="en-US" dirty="0"/>
              <a:t> </a:t>
            </a:r>
            <a:r>
              <a:rPr lang="en-US" dirty="0" err="1"/>
              <a:t>nibh</a:t>
            </a:r>
            <a:r>
              <a:rPr lang="en-US" dirty="0"/>
              <a:t> </a:t>
            </a:r>
            <a:r>
              <a:rPr lang="en-US" dirty="0" err="1"/>
              <a:t>catam</a:t>
            </a:r>
            <a:endParaRPr lang="en-US" dirty="0"/>
          </a:p>
          <a:p>
            <a:pPr lvl="0"/>
            <a:r>
              <a:rPr lang="en-US" dirty="0"/>
              <a:t>Mat di </a:t>
            </a:r>
            <a:r>
              <a:rPr lang="en-US" dirty="0" err="1"/>
              <a:t>espatin</a:t>
            </a:r>
            <a:r>
              <a:rPr lang="en-US" dirty="0"/>
              <a:t> </a:t>
            </a:r>
            <a:r>
              <a:rPr lang="en-US" dirty="0" err="1"/>
              <a:t>catum</a:t>
            </a:r>
            <a:endParaRPr lang="en-US" dirty="0"/>
          </a:p>
        </p:txBody>
      </p:sp>
    </p:spTree>
    <p:extLst>
      <p:ext uri="{BB962C8B-B14F-4D97-AF65-F5344CB8AC3E}">
        <p14:creationId xmlns:p14="http://schemas.microsoft.com/office/powerpoint/2010/main" val="39154086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38D249E-82ED-394D-AF99-7BA304464A67}"/>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a:p>
        </p:txBody>
      </p:sp>
      <p:sp>
        <p:nvSpPr>
          <p:cNvPr id="10" name="Text Placeholder 10">
            <a:extLst>
              <a:ext uri="{FF2B5EF4-FFF2-40B4-BE49-F238E27FC236}">
                <a16:creationId xmlns:a16="http://schemas.microsoft.com/office/drawing/2014/main" id="{8EBEB91A-CA10-394B-A255-F3894B0C86CF}"/>
              </a:ext>
            </a:extLst>
          </p:cNvPr>
          <p:cNvSpPr>
            <a:spLocks noGrp="1"/>
          </p:cNvSpPr>
          <p:nvPr>
            <p:ph type="body" sz="quarter" idx="13" hasCustomPrompt="1"/>
          </p:nvPr>
        </p:nvSpPr>
        <p:spPr>
          <a:xfrm>
            <a:off x="457140" y="2073683"/>
            <a:ext cx="4388549"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EVALUATE PERFORMANCE AGAINST KPIS</a:t>
            </a:r>
          </a:p>
        </p:txBody>
      </p:sp>
      <p:sp>
        <p:nvSpPr>
          <p:cNvPr id="12" name="Chart Placeholder 7">
            <a:extLst>
              <a:ext uri="{FF2B5EF4-FFF2-40B4-BE49-F238E27FC236}">
                <a16:creationId xmlns:a16="http://schemas.microsoft.com/office/drawing/2014/main" id="{FE9EE890-0A9D-924B-873C-A32A97FD367A}"/>
              </a:ext>
            </a:extLst>
          </p:cNvPr>
          <p:cNvSpPr>
            <a:spLocks noGrp="1"/>
          </p:cNvSpPr>
          <p:nvPr>
            <p:ph type="chart" sz="quarter" idx="15" hasCustomPrompt="1"/>
          </p:nvPr>
        </p:nvSpPr>
        <p:spPr>
          <a:xfrm>
            <a:off x="6096000" y="2073683"/>
            <a:ext cx="4308068" cy="4073576"/>
          </a:xfrm>
          <a:prstGeom prst="rect">
            <a:avLst/>
          </a:prstGeom>
          <a:solidFill>
            <a:schemeClr val="bg1">
              <a:lumMod val="50000"/>
            </a:schemeClr>
          </a:solidFill>
        </p:spPr>
        <p:txBody>
          <a:bodyPr anchor="ctr"/>
          <a:lstStyle>
            <a:lvl1pPr marL="0" indent="0" algn="ctr">
              <a:lnSpc>
                <a:spcPct val="100000"/>
              </a:lnSpc>
              <a:spcBef>
                <a:spcPts val="0"/>
              </a:spcBef>
              <a:buFontTx/>
              <a:buNone/>
              <a:defRPr>
                <a:solidFill>
                  <a:schemeClr val="bg1"/>
                </a:solidFill>
              </a:defRPr>
            </a:lvl1pPr>
          </a:lstStyle>
          <a:p>
            <a:r>
              <a:rPr lang="en-US" dirty="0"/>
              <a:t>Insert Chart Here</a:t>
            </a:r>
          </a:p>
        </p:txBody>
      </p:sp>
      <p:sp>
        <p:nvSpPr>
          <p:cNvPr id="13" name="Title 1">
            <a:extLst>
              <a:ext uri="{FF2B5EF4-FFF2-40B4-BE49-F238E27FC236}">
                <a16:creationId xmlns:a16="http://schemas.microsoft.com/office/drawing/2014/main" id="{C0AFABEE-EA0E-1441-8CC3-A01DF10B69F3}"/>
              </a:ext>
            </a:extLst>
          </p:cNvPr>
          <p:cNvSpPr>
            <a:spLocks noGrp="1"/>
          </p:cNvSpPr>
          <p:nvPr>
            <p:ph type="title" hasCustomPrompt="1"/>
          </p:nvPr>
        </p:nvSpPr>
        <p:spPr>
          <a:xfrm>
            <a:off x="457140" y="914400"/>
            <a:ext cx="6857107" cy="1140995"/>
          </a:xfrm>
          <a:prstGeom prst="rect">
            <a:avLst/>
          </a:prstGeom>
        </p:spPr>
        <p:txBody>
          <a:bodyPr lIns="0" tIns="0" rIns="0" bIns="0"/>
          <a:lstStyle>
            <a:lvl1pPr>
              <a:lnSpc>
                <a:spcPct val="100000"/>
              </a:lnSpc>
              <a:defRPr sz="2500"/>
            </a:lvl1pPr>
          </a:lstStyle>
          <a:p>
            <a:r>
              <a:rPr lang="en-US" dirty="0"/>
              <a:t>Place a headline with a large word count here at the top of the page</a:t>
            </a:r>
          </a:p>
        </p:txBody>
      </p:sp>
      <p:sp>
        <p:nvSpPr>
          <p:cNvPr id="15" name="Text Placeholder 10">
            <a:extLst>
              <a:ext uri="{FF2B5EF4-FFF2-40B4-BE49-F238E27FC236}">
                <a16:creationId xmlns:a16="http://schemas.microsoft.com/office/drawing/2014/main" id="{72C93BB0-31EA-6F44-98A4-D268FFFA283F}"/>
              </a:ext>
            </a:extLst>
          </p:cNvPr>
          <p:cNvSpPr>
            <a:spLocks noGrp="1"/>
          </p:cNvSpPr>
          <p:nvPr>
            <p:ph type="body" sz="quarter" idx="17" hasCustomPrompt="1"/>
          </p:nvPr>
        </p:nvSpPr>
        <p:spPr>
          <a:xfrm>
            <a:off x="457140" y="2379089"/>
            <a:ext cx="3657124" cy="3754882"/>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We help you get ahead by leveraging the power of real time data in an agile and actionable format, so you can stay informed on the trends and insights you need to anticipate shifts, evaluate options, and ultimately make smarter decisions. Ever-updating and intuitively delivered, our research, insights, advisory services, and engagement opportunities put the right tools in your hands, whenever and wherever you need them.</a:t>
            </a:r>
          </a:p>
        </p:txBody>
      </p:sp>
    </p:spTree>
    <p:extLst>
      <p:ext uri="{BB962C8B-B14F-4D97-AF65-F5344CB8AC3E}">
        <p14:creationId xmlns:p14="http://schemas.microsoft.com/office/powerpoint/2010/main" val="14511037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Quote_Photo">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68B27B-52F9-0A4C-B5EC-73E7E83B28B8}"/>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C368D6D8-BF49-DD40-9F04-E7B502AC9DDB}"/>
              </a:ext>
            </a:extLst>
          </p:cNvPr>
          <p:cNvSpPr>
            <a:spLocks noGrp="1"/>
          </p:cNvSpPr>
          <p:nvPr>
            <p:ph type="sldNum" sz="quarter" idx="10"/>
          </p:nvPr>
        </p:nvSpPr>
        <p:spPr/>
        <p:txBody>
          <a:bodyPr/>
          <a:lstStyle/>
          <a:p>
            <a:fld id="{010974C9-39F3-3947-8B5D-BF1F533E6409}" type="slidenum">
              <a:rPr lang="en-US" smtClean="0"/>
              <a:pPr/>
              <a:t>‹#›</a:t>
            </a:fld>
            <a:endParaRPr lang="en-US" sz="800"/>
          </a:p>
        </p:txBody>
      </p:sp>
      <p:pic>
        <p:nvPicPr>
          <p:cNvPr id="10" name="Graphic 9">
            <a:extLst>
              <a:ext uri="{FF2B5EF4-FFF2-40B4-BE49-F238E27FC236}">
                <a16:creationId xmlns:a16="http://schemas.microsoft.com/office/drawing/2014/main" id="{DD739036-549D-9D48-9352-C63CE14BF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9995" y="772054"/>
            <a:ext cx="891424" cy="534924"/>
          </a:xfrm>
          <a:prstGeom prst="rect">
            <a:avLst/>
          </a:prstGeom>
        </p:spPr>
      </p:pic>
      <p:sp>
        <p:nvSpPr>
          <p:cNvPr id="13" name="Text Placeholder 12">
            <a:extLst>
              <a:ext uri="{FF2B5EF4-FFF2-40B4-BE49-F238E27FC236}">
                <a16:creationId xmlns:a16="http://schemas.microsoft.com/office/drawing/2014/main" id="{B76083A2-3245-6447-B137-95C25A8D0541}"/>
              </a:ext>
            </a:extLst>
          </p:cNvPr>
          <p:cNvSpPr>
            <a:spLocks noGrp="1"/>
          </p:cNvSpPr>
          <p:nvPr>
            <p:ph type="body" sz="quarter" idx="18" hasCustomPrompt="1"/>
          </p:nvPr>
        </p:nvSpPr>
        <p:spPr>
          <a:xfrm>
            <a:off x="959995" y="1680556"/>
            <a:ext cx="4571405" cy="3429000"/>
          </a:xfrm>
          <a:prstGeom prst="rect">
            <a:avLst/>
          </a:prstGeom>
        </p:spPr>
        <p:txBody>
          <a:bodyPr lIns="0" tIns="0" rIns="0" bIns="0"/>
          <a:lstStyle>
            <a:lvl1pPr marL="0" indent="0">
              <a:lnSpc>
                <a:spcPts val="4349"/>
              </a:lnSpc>
              <a:spcBef>
                <a:spcPts val="0"/>
              </a:spcBef>
              <a:buFontTx/>
              <a:buNone/>
              <a:defRPr sz="33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Quote - Building the future of homebuilding means leveraging emerging technology and big data to help our clients win.”</a:t>
            </a:r>
          </a:p>
        </p:txBody>
      </p:sp>
      <p:sp>
        <p:nvSpPr>
          <p:cNvPr id="14" name="Text Placeholder 10">
            <a:extLst>
              <a:ext uri="{FF2B5EF4-FFF2-40B4-BE49-F238E27FC236}">
                <a16:creationId xmlns:a16="http://schemas.microsoft.com/office/drawing/2014/main" id="{9068D02E-B69E-5440-BAFC-9B9624CFE9C2}"/>
              </a:ext>
            </a:extLst>
          </p:cNvPr>
          <p:cNvSpPr>
            <a:spLocks noGrp="1"/>
          </p:cNvSpPr>
          <p:nvPr>
            <p:ph type="body" sz="quarter" idx="15" hasCustomPrompt="1"/>
          </p:nvPr>
        </p:nvSpPr>
        <p:spPr>
          <a:xfrm>
            <a:off x="3710719" y="6461497"/>
            <a:ext cx="2285702" cy="137160"/>
          </a:xfrm>
          <a:prstGeom prst="rect">
            <a:avLst/>
          </a:prstGeom>
        </p:spPr>
        <p:txBody>
          <a:bodyPr lIns="0" tIns="0" rIns="0" bIns="0"/>
          <a:lstStyle>
            <a:lvl1pPr marL="0" indent="0">
              <a:lnSpc>
                <a:spcPct val="100000"/>
              </a:lnSpc>
              <a:spcBef>
                <a:spcPts val="0"/>
              </a:spcBef>
              <a:buNone/>
              <a:defRPr sz="800" b="0" i="1">
                <a:latin typeface="GT Walsheim Regular Oblique" panose="02000503040000090003" pitchFamily="2" charset="77"/>
              </a:defRPr>
            </a:lvl1pPr>
            <a:lvl2pPr>
              <a:buNone/>
              <a:defRPr/>
            </a:lvl2pPr>
            <a:lvl3pPr>
              <a:buNone/>
              <a:defRPr/>
            </a:lvl3pPr>
            <a:lvl4pPr>
              <a:buNone/>
              <a:defRPr/>
            </a:lvl4pPr>
            <a:lvl5pPr>
              <a:buNone/>
              <a:defRPr/>
            </a:lvl5pPr>
          </a:lstStyle>
          <a:p>
            <a:pPr lvl="0"/>
            <a:r>
              <a:rPr lang="en-US" dirty="0"/>
              <a:t>Captions GT </a:t>
            </a:r>
            <a:r>
              <a:rPr lang="en-US" dirty="0" err="1"/>
              <a:t>Walsheim</a:t>
            </a:r>
            <a:r>
              <a:rPr lang="en-US" dirty="0"/>
              <a:t> Regular Oblique 16pt</a:t>
            </a:r>
          </a:p>
        </p:txBody>
      </p:sp>
      <p:sp>
        <p:nvSpPr>
          <p:cNvPr id="15" name="Text Placeholder 10">
            <a:extLst>
              <a:ext uri="{FF2B5EF4-FFF2-40B4-BE49-F238E27FC236}">
                <a16:creationId xmlns:a16="http://schemas.microsoft.com/office/drawing/2014/main" id="{A94D7126-FF10-694C-9393-4F9FBC29D34C}"/>
              </a:ext>
            </a:extLst>
          </p:cNvPr>
          <p:cNvSpPr>
            <a:spLocks noGrp="1"/>
          </p:cNvSpPr>
          <p:nvPr>
            <p:ph type="body" sz="quarter" idx="14" hasCustomPrompt="1"/>
          </p:nvPr>
        </p:nvSpPr>
        <p:spPr>
          <a:xfrm>
            <a:off x="959994" y="5449351"/>
            <a:ext cx="4571405" cy="18288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Description here please</a:t>
            </a:r>
          </a:p>
        </p:txBody>
      </p:sp>
      <p:sp>
        <p:nvSpPr>
          <p:cNvPr id="16" name="Text Placeholder 10">
            <a:extLst>
              <a:ext uri="{FF2B5EF4-FFF2-40B4-BE49-F238E27FC236}">
                <a16:creationId xmlns:a16="http://schemas.microsoft.com/office/drawing/2014/main" id="{57DDCBF1-D8C7-DD44-BF37-E042AF88F1A4}"/>
              </a:ext>
            </a:extLst>
          </p:cNvPr>
          <p:cNvSpPr>
            <a:spLocks noGrp="1"/>
          </p:cNvSpPr>
          <p:nvPr>
            <p:ph type="body" sz="quarter" idx="19" hasCustomPrompt="1"/>
          </p:nvPr>
        </p:nvSpPr>
        <p:spPr>
          <a:xfrm>
            <a:off x="959994" y="5236214"/>
            <a:ext cx="4571405" cy="182880"/>
          </a:xfrm>
          <a:prstGeom prst="rect">
            <a:avLst/>
          </a:prstGeom>
        </p:spPr>
        <p:txBody>
          <a:bodyPr lIns="0" tIns="0" rIns="0" bIns="0"/>
          <a:lstStyle>
            <a:lvl1pPr marL="0" indent="0">
              <a:lnSpc>
                <a:spcPct val="100000"/>
              </a:lnSpc>
              <a:spcBef>
                <a:spcPts val="0"/>
              </a:spcBef>
              <a:spcAft>
                <a:spcPts val="600"/>
              </a:spcAft>
              <a:buFont typeface="+mj-lt"/>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
        <p:nvSpPr>
          <p:cNvPr id="12" name="Picture Placeholder 6">
            <a:extLst>
              <a:ext uri="{FF2B5EF4-FFF2-40B4-BE49-F238E27FC236}">
                <a16:creationId xmlns:a16="http://schemas.microsoft.com/office/drawing/2014/main" id="{1F376CAF-EDB9-974B-BF10-CA10C4442371}"/>
              </a:ext>
            </a:extLst>
          </p:cNvPr>
          <p:cNvSpPr>
            <a:spLocks noGrp="1"/>
          </p:cNvSpPr>
          <p:nvPr>
            <p:ph type="pic" sz="quarter" idx="17" hasCustomPrompt="1"/>
          </p:nvPr>
        </p:nvSpPr>
        <p:spPr>
          <a:xfrm flipH="1">
            <a:off x="6916734" y="0"/>
            <a:ext cx="5277932" cy="5388839"/>
          </a:xfrm>
          <a:custGeom>
            <a:avLst/>
            <a:gdLst>
              <a:gd name="connsiteX0" fmla="*/ 0 w 12810603"/>
              <a:gd name="connsiteY0" fmla="*/ 0 h 13714296"/>
              <a:gd name="connsiteX1" fmla="*/ 12810603 w 12810603"/>
              <a:gd name="connsiteY1" fmla="*/ 0 h 13714296"/>
              <a:gd name="connsiteX2" fmla="*/ 12810603 w 12810603"/>
              <a:gd name="connsiteY2" fmla="*/ 13714296 h 13714296"/>
              <a:gd name="connsiteX3" fmla="*/ 0 w 12810603"/>
              <a:gd name="connsiteY3" fmla="*/ 13714296 h 13714296"/>
              <a:gd name="connsiteX4" fmla="*/ 0 w 12810603"/>
              <a:gd name="connsiteY4" fmla="*/ 0 h 13714296"/>
              <a:gd name="connsiteX0" fmla="*/ 0 w 12810603"/>
              <a:gd name="connsiteY0" fmla="*/ 15151 h 13729447"/>
              <a:gd name="connsiteX1" fmla="*/ 9494970 w 12810603"/>
              <a:gd name="connsiteY1" fmla="*/ 0 h 13729447"/>
              <a:gd name="connsiteX2" fmla="*/ 12810603 w 12810603"/>
              <a:gd name="connsiteY2" fmla="*/ 15151 h 13729447"/>
              <a:gd name="connsiteX3" fmla="*/ 12810603 w 12810603"/>
              <a:gd name="connsiteY3" fmla="*/ 13729447 h 13729447"/>
              <a:gd name="connsiteX4" fmla="*/ 0 w 12810603"/>
              <a:gd name="connsiteY4" fmla="*/ 13729447 h 13729447"/>
              <a:gd name="connsiteX5" fmla="*/ 0 w 12810603"/>
              <a:gd name="connsiteY5" fmla="*/ 15151 h 13729447"/>
              <a:gd name="connsiteX0" fmla="*/ 0 w 12810603"/>
              <a:gd name="connsiteY0" fmla="*/ 15151 h 13729447"/>
              <a:gd name="connsiteX1" fmla="*/ 9494970 w 12810603"/>
              <a:gd name="connsiteY1" fmla="*/ 0 h 13729447"/>
              <a:gd name="connsiteX2" fmla="*/ 11358320 w 12810603"/>
              <a:gd name="connsiteY2" fmla="*/ 2085998 h 13729447"/>
              <a:gd name="connsiteX3" fmla="*/ 12810603 w 12810603"/>
              <a:gd name="connsiteY3" fmla="*/ 13729447 h 13729447"/>
              <a:gd name="connsiteX4" fmla="*/ 0 w 12810603"/>
              <a:gd name="connsiteY4" fmla="*/ 13729447 h 13729447"/>
              <a:gd name="connsiteX5" fmla="*/ 0 w 12810603"/>
              <a:gd name="connsiteY5" fmla="*/ 15151 h 13729447"/>
              <a:gd name="connsiteX0" fmla="*/ 0 w 12837497"/>
              <a:gd name="connsiteY0" fmla="*/ 15151 h 13729447"/>
              <a:gd name="connsiteX1" fmla="*/ 9494970 w 12837497"/>
              <a:gd name="connsiteY1" fmla="*/ 0 h 13729447"/>
              <a:gd name="connsiteX2" fmla="*/ 12837497 w 12837497"/>
              <a:gd name="connsiteY2" fmla="*/ 3955139 h 13729447"/>
              <a:gd name="connsiteX3" fmla="*/ 12810603 w 12837497"/>
              <a:gd name="connsiteY3" fmla="*/ 13729447 h 13729447"/>
              <a:gd name="connsiteX4" fmla="*/ 0 w 12837497"/>
              <a:gd name="connsiteY4" fmla="*/ 13729447 h 13729447"/>
              <a:gd name="connsiteX5" fmla="*/ 0 w 12837497"/>
              <a:gd name="connsiteY5" fmla="*/ 15151 h 13729447"/>
              <a:gd name="connsiteX0" fmla="*/ 0 w 12837497"/>
              <a:gd name="connsiteY0" fmla="*/ 0 h 13714296"/>
              <a:gd name="connsiteX1" fmla="*/ 7061053 w 12837497"/>
              <a:gd name="connsiteY1" fmla="*/ 442049 h 13714296"/>
              <a:gd name="connsiteX2" fmla="*/ 12837497 w 12837497"/>
              <a:gd name="connsiteY2" fmla="*/ 3939988 h 13714296"/>
              <a:gd name="connsiteX3" fmla="*/ 12810603 w 12837497"/>
              <a:gd name="connsiteY3" fmla="*/ 13714296 h 13714296"/>
              <a:gd name="connsiteX4" fmla="*/ 0 w 12837497"/>
              <a:gd name="connsiteY4" fmla="*/ 13714296 h 13714296"/>
              <a:gd name="connsiteX5" fmla="*/ 0 w 12837497"/>
              <a:gd name="connsiteY5" fmla="*/ 0 h 13714296"/>
              <a:gd name="connsiteX0" fmla="*/ 0 w 12837497"/>
              <a:gd name="connsiteY0" fmla="*/ 15151 h 13729447"/>
              <a:gd name="connsiteX1" fmla="*/ 8849512 w 12837497"/>
              <a:gd name="connsiteY1" fmla="*/ 0 h 13729447"/>
              <a:gd name="connsiteX2" fmla="*/ 12837497 w 12837497"/>
              <a:gd name="connsiteY2" fmla="*/ 3955139 h 13729447"/>
              <a:gd name="connsiteX3" fmla="*/ 12810603 w 12837497"/>
              <a:gd name="connsiteY3" fmla="*/ 13729447 h 13729447"/>
              <a:gd name="connsiteX4" fmla="*/ 0 w 12837497"/>
              <a:gd name="connsiteY4" fmla="*/ 13729447 h 13729447"/>
              <a:gd name="connsiteX5" fmla="*/ 0 w 12837497"/>
              <a:gd name="connsiteY5" fmla="*/ 15151 h 13729447"/>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0 w 12837497"/>
              <a:gd name="connsiteY5" fmla="*/ 13729447 h 13729448"/>
              <a:gd name="connsiteX6" fmla="*/ 0 w 12837497"/>
              <a:gd name="connsiteY6" fmla="*/ 15151 h 13729448"/>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94129 w 12837497"/>
              <a:gd name="connsiteY5" fmla="*/ 8982635 h 13729448"/>
              <a:gd name="connsiteX6" fmla="*/ 0 w 12837497"/>
              <a:gd name="connsiteY6" fmla="*/ 15151 h 13729448"/>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578223 w 12837497"/>
              <a:gd name="connsiteY5" fmla="*/ 6615953 h 13729448"/>
              <a:gd name="connsiteX6" fmla="*/ 0 w 12837497"/>
              <a:gd name="connsiteY6" fmla="*/ 15151 h 13729448"/>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3672394 w 12837497"/>
              <a:gd name="connsiteY4" fmla="*/ 13729448 h 13729448"/>
              <a:gd name="connsiteX5" fmla="*/ 40341 w 12837497"/>
              <a:gd name="connsiteY5" fmla="*/ 8767482 h 13729448"/>
              <a:gd name="connsiteX6" fmla="*/ 0 w 12837497"/>
              <a:gd name="connsiteY6" fmla="*/ 15151 h 13729448"/>
              <a:gd name="connsiteX0" fmla="*/ 0 w 12837497"/>
              <a:gd name="connsiteY0" fmla="*/ 15151 h 13729447"/>
              <a:gd name="connsiteX1" fmla="*/ 8849512 w 12837497"/>
              <a:gd name="connsiteY1" fmla="*/ 0 h 13729447"/>
              <a:gd name="connsiteX2" fmla="*/ 12837497 w 12837497"/>
              <a:gd name="connsiteY2" fmla="*/ 3955139 h 13729447"/>
              <a:gd name="connsiteX3" fmla="*/ 12810603 w 12837497"/>
              <a:gd name="connsiteY3" fmla="*/ 13729447 h 13729447"/>
              <a:gd name="connsiteX4" fmla="*/ 5474300 w 12837497"/>
              <a:gd name="connsiteY4" fmla="*/ 13621871 h 13729447"/>
              <a:gd name="connsiteX5" fmla="*/ 40341 w 12837497"/>
              <a:gd name="connsiteY5" fmla="*/ 8767482 h 13729447"/>
              <a:gd name="connsiteX6" fmla="*/ 0 w 12837497"/>
              <a:gd name="connsiteY6" fmla="*/ 15151 h 13729447"/>
              <a:gd name="connsiteX0" fmla="*/ 0 w 12837497"/>
              <a:gd name="connsiteY0" fmla="*/ 15151 h 13729448"/>
              <a:gd name="connsiteX1" fmla="*/ 8849512 w 12837497"/>
              <a:gd name="connsiteY1" fmla="*/ 0 h 13729448"/>
              <a:gd name="connsiteX2" fmla="*/ 12837497 w 12837497"/>
              <a:gd name="connsiteY2" fmla="*/ 3955139 h 13729448"/>
              <a:gd name="connsiteX3" fmla="*/ 12810603 w 12837497"/>
              <a:gd name="connsiteY3" fmla="*/ 13729447 h 13729448"/>
              <a:gd name="connsiteX4" fmla="*/ 5030547 w 12837497"/>
              <a:gd name="connsiteY4" fmla="*/ 13729448 h 13729448"/>
              <a:gd name="connsiteX5" fmla="*/ 40341 w 12837497"/>
              <a:gd name="connsiteY5" fmla="*/ 8767482 h 13729448"/>
              <a:gd name="connsiteX6" fmla="*/ 0 w 12837497"/>
              <a:gd name="connsiteY6" fmla="*/ 15151 h 13729448"/>
              <a:gd name="connsiteX0" fmla="*/ 134471 w 12797156"/>
              <a:gd name="connsiteY0" fmla="*/ 42045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134471 w 12797156"/>
              <a:gd name="connsiteY6" fmla="*/ 42045 h 13729448"/>
              <a:gd name="connsiteX0" fmla="*/ 26895 w 12797156"/>
              <a:gd name="connsiteY0" fmla="*/ 15151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6895 w 12797156"/>
              <a:gd name="connsiteY6" fmla="*/ 15151 h 13729448"/>
              <a:gd name="connsiteX0" fmla="*/ 228601 w 12797156"/>
              <a:gd name="connsiteY0" fmla="*/ 1704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28601 w 12797156"/>
              <a:gd name="connsiteY6" fmla="*/ 1704 h 13729448"/>
              <a:gd name="connsiteX0" fmla="*/ 26895 w 12797156"/>
              <a:gd name="connsiteY0" fmla="*/ 42045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6895 w 12797156"/>
              <a:gd name="connsiteY6" fmla="*/ 42045 h 13729448"/>
              <a:gd name="connsiteX0" fmla="*/ 26895 w 12797156"/>
              <a:gd name="connsiteY0" fmla="*/ 28598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26895 w 12797156"/>
              <a:gd name="connsiteY6" fmla="*/ 28598 h 13729448"/>
              <a:gd name="connsiteX0" fmla="*/ 46918 w 12797156"/>
              <a:gd name="connsiteY0" fmla="*/ 15249 h 13729448"/>
              <a:gd name="connsiteX1" fmla="*/ 8809171 w 12797156"/>
              <a:gd name="connsiteY1" fmla="*/ 0 h 13729448"/>
              <a:gd name="connsiteX2" fmla="*/ 12797156 w 12797156"/>
              <a:gd name="connsiteY2" fmla="*/ 3955139 h 13729448"/>
              <a:gd name="connsiteX3" fmla="*/ 12770262 w 12797156"/>
              <a:gd name="connsiteY3" fmla="*/ 13729447 h 13729448"/>
              <a:gd name="connsiteX4" fmla="*/ 4990206 w 12797156"/>
              <a:gd name="connsiteY4" fmla="*/ 13729448 h 13729448"/>
              <a:gd name="connsiteX5" fmla="*/ 0 w 12797156"/>
              <a:gd name="connsiteY5" fmla="*/ 8767482 h 13729448"/>
              <a:gd name="connsiteX6" fmla="*/ 46918 w 12797156"/>
              <a:gd name="connsiteY6" fmla="*/ 15249 h 13729448"/>
              <a:gd name="connsiteX0" fmla="*/ 0 w 12750238"/>
              <a:gd name="connsiteY0" fmla="*/ 15249 h 13729448"/>
              <a:gd name="connsiteX1" fmla="*/ 8762253 w 12750238"/>
              <a:gd name="connsiteY1" fmla="*/ 0 h 13729448"/>
              <a:gd name="connsiteX2" fmla="*/ 12750238 w 12750238"/>
              <a:gd name="connsiteY2" fmla="*/ 3955139 h 13729448"/>
              <a:gd name="connsiteX3" fmla="*/ 12723344 w 12750238"/>
              <a:gd name="connsiteY3" fmla="*/ 13729447 h 13729448"/>
              <a:gd name="connsiteX4" fmla="*/ 4943288 w 12750238"/>
              <a:gd name="connsiteY4" fmla="*/ 13729448 h 13729448"/>
              <a:gd name="connsiteX5" fmla="*/ 13152 w 12750238"/>
              <a:gd name="connsiteY5" fmla="*/ 8770819 h 13729448"/>
              <a:gd name="connsiteX6" fmla="*/ 0 w 12750238"/>
              <a:gd name="connsiteY6" fmla="*/ 15249 h 13729448"/>
              <a:gd name="connsiteX0" fmla="*/ 3534 w 12753772"/>
              <a:gd name="connsiteY0" fmla="*/ 15249 h 13729448"/>
              <a:gd name="connsiteX1" fmla="*/ 8765787 w 12753772"/>
              <a:gd name="connsiteY1" fmla="*/ 0 h 13729448"/>
              <a:gd name="connsiteX2" fmla="*/ 12753772 w 12753772"/>
              <a:gd name="connsiteY2" fmla="*/ 3955139 h 13729448"/>
              <a:gd name="connsiteX3" fmla="*/ 12726878 w 12753772"/>
              <a:gd name="connsiteY3" fmla="*/ 13729447 h 13729448"/>
              <a:gd name="connsiteX4" fmla="*/ 4946822 w 12753772"/>
              <a:gd name="connsiteY4" fmla="*/ 13729448 h 13729448"/>
              <a:gd name="connsiteX5" fmla="*/ 0 w 12753772"/>
              <a:gd name="connsiteY5" fmla="*/ 8790842 h 13729448"/>
              <a:gd name="connsiteX6" fmla="*/ 3534 w 12753772"/>
              <a:gd name="connsiteY6" fmla="*/ 15249 h 13729448"/>
              <a:gd name="connsiteX0" fmla="*/ 0 w 12759763"/>
              <a:gd name="connsiteY0" fmla="*/ 12074 h 13729448"/>
              <a:gd name="connsiteX1" fmla="*/ 8771778 w 12759763"/>
              <a:gd name="connsiteY1" fmla="*/ 0 h 13729448"/>
              <a:gd name="connsiteX2" fmla="*/ 12759763 w 12759763"/>
              <a:gd name="connsiteY2" fmla="*/ 3955139 h 13729448"/>
              <a:gd name="connsiteX3" fmla="*/ 12732869 w 12759763"/>
              <a:gd name="connsiteY3" fmla="*/ 13729447 h 13729448"/>
              <a:gd name="connsiteX4" fmla="*/ 4952813 w 12759763"/>
              <a:gd name="connsiteY4" fmla="*/ 13729448 h 13729448"/>
              <a:gd name="connsiteX5" fmla="*/ 5991 w 12759763"/>
              <a:gd name="connsiteY5" fmla="*/ 8790842 h 13729448"/>
              <a:gd name="connsiteX6" fmla="*/ 0 w 12759763"/>
              <a:gd name="connsiteY6" fmla="*/ 12074 h 13729448"/>
              <a:gd name="connsiteX0" fmla="*/ 28934 w 12753772"/>
              <a:gd name="connsiteY0" fmla="*/ 8899 h 13729448"/>
              <a:gd name="connsiteX1" fmla="*/ 8765787 w 12753772"/>
              <a:gd name="connsiteY1" fmla="*/ 0 h 13729448"/>
              <a:gd name="connsiteX2" fmla="*/ 12753772 w 12753772"/>
              <a:gd name="connsiteY2" fmla="*/ 3955139 h 13729448"/>
              <a:gd name="connsiteX3" fmla="*/ 12726878 w 12753772"/>
              <a:gd name="connsiteY3" fmla="*/ 13729447 h 13729448"/>
              <a:gd name="connsiteX4" fmla="*/ 4946822 w 12753772"/>
              <a:gd name="connsiteY4" fmla="*/ 13729448 h 13729448"/>
              <a:gd name="connsiteX5" fmla="*/ 0 w 12753772"/>
              <a:gd name="connsiteY5" fmla="*/ 8790842 h 13729448"/>
              <a:gd name="connsiteX6" fmla="*/ 28934 w 12753772"/>
              <a:gd name="connsiteY6" fmla="*/ 8899 h 13729448"/>
              <a:gd name="connsiteX0" fmla="*/ 2826 w 12756239"/>
              <a:gd name="connsiteY0" fmla="*/ 8899 h 13729448"/>
              <a:gd name="connsiteX1" fmla="*/ 8768254 w 12756239"/>
              <a:gd name="connsiteY1" fmla="*/ 0 h 13729448"/>
              <a:gd name="connsiteX2" fmla="*/ 12756239 w 12756239"/>
              <a:gd name="connsiteY2" fmla="*/ 3955139 h 13729448"/>
              <a:gd name="connsiteX3" fmla="*/ 12729345 w 12756239"/>
              <a:gd name="connsiteY3" fmla="*/ 13729447 h 13729448"/>
              <a:gd name="connsiteX4" fmla="*/ 4949289 w 12756239"/>
              <a:gd name="connsiteY4" fmla="*/ 13729448 h 13729448"/>
              <a:gd name="connsiteX5" fmla="*/ 2467 w 12756239"/>
              <a:gd name="connsiteY5" fmla="*/ 8790842 h 13729448"/>
              <a:gd name="connsiteX6" fmla="*/ 2826 w 12756239"/>
              <a:gd name="connsiteY6" fmla="*/ 8899 h 13729448"/>
              <a:gd name="connsiteX0" fmla="*/ 2826 w 12731257"/>
              <a:gd name="connsiteY0" fmla="*/ 8899 h 13729448"/>
              <a:gd name="connsiteX1" fmla="*/ 8768254 w 12731257"/>
              <a:gd name="connsiteY1" fmla="*/ 0 h 13729448"/>
              <a:gd name="connsiteX2" fmla="*/ 12721314 w 12731257"/>
              <a:gd name="connsiteY2" fmla="*/ 3948789 h 13729448"/>
              <a:gd name="connsiteX3" fmla="*/ 12729345 w 12731257"/>
              <a:gd name="connsiteY3" fmla="*/ 13729447 h 13729448"/>
              <a:gd name="connsiteX4" fmla="*/ 4949289 w 12731257"/>
              <a:gd name="connsiteY4" fmla="*/ 13729448 h 13729448"/>
              <a:gd name="connsiteX5" fmla="*/ 2467 w 12731257"/>
              <a:gd name="connsiteY5" fmla="*/ 8790842 h 13729448"/>
              <a:gd name="connsiteX6" fmla="*/ 2826 w 12731257"/>
              <a:gd name="connsiteY6" fmla="*/ 8899 h 13729448"/>
              <a:gd name="connsiteX0" fmla="*/ 2826 w 12730170"/>
              <a:gd name="connsiteY0" fmla="*/ 8899 h 13729448"/>
              <a:gd name="connsiteX1" fmla="*/ 8768254 w 12730170"/>
              <a:gd name="connsiteY1" fmla="*/ 0 h 13729448"/>
              <a:gd name="connsiteX2" fmla="*/ 12680039 w 12730170"/>
              <a:gd name="connsiteY2" fmla="*/ 4047214 h 13729448"/>
              <a:gd name="connsiteX3" fmla="*/ 12729345 w 12730170"/>
              <a:gd name="connsiteY3" fmla="*/ 13729447 h 13729448"/>
              <a:gd name="connsiteX4" fmla="*/ 4949289 w 12730170"/>
              <a:gd name="connsiteY4" fmla="*/ 13729448 h 13729448"/>
              <a:gd name="connsiteX5" fmla="*/ 2467 w 12730170"/>
              <a:gd name="connsiteY5" fmla="*/ 8790842 h 13729448"/>
              <a:gd name="connsiteX6" fmla="*/ 2826 w 12730170"/>
              <a:gd name="connsiteY6" fmla="*/ 8899 h 13729448"/>
              <a:gd name="connsiteX0" fmla="*/ 2826 w 12730933"/>
              <a:gd name="connsiteY0" fmla="*/ 8899 h 13729448"/>
              <a:gd name="connsiteX1" fmla="*/ 8768254 w 12730933"/>
              <a:gd name="connsiteY1" fmla="*/ 0 h 13729448"/>
              <a:gd name="connsiteX2" fmla="*/ 12714964 w 12730933"/>
              <a:gd name="connsiteY2" fmla="*/ 4005939 h 13729448"/>
              <a:gd name="connsiteX3" fmla="*/ 12729345 w 12730933"/>
              <a:gd name="connsiteY3" fmla="*/ 13729447 h 13729448"/>
              <a:gd name="connsiteX4" fmla="*/ 4949289 w 12730933"/>
              <a:gd name="connsiteY4" fmla="*/ 13729448 h 13729448"/>
              <a:gd name="connsiteX5" fmla="*/ 2467 w 12730933"/>
              <a:gd name="connsiteY5" fmla="*/ 8790842 h 13729448"/>
              <a:gd name="connsiteX6" fmla="*/ 2826 w 12730933"/>
              <a:gd name="connsiteY6" fmla="*/ 8899 h 13729448"/>
              <a:gd name="connsiteX0" fmla="*/ 2826 w 12730933"/>
              <a:gd name="connsiteY0" fmla="*/ 8899 h 13729448"/>
              <a:gd name="connsiteX1" fmla="*/ 8768254 w 12730933"/>
              <a:gd name="connsiteY1" fmla="*/ 0 h 13729448"/>
              <a:gd name="connsiteX2" fmla="*/ 12714964 w 12730933"/>
              <a:gd name="connsiteY2" fmla="*/ 4005939 h 13729448"/>
              <a:gd name="connsiteX3" fmla="*/ 12729345 w 12730933"/>
              <a:gd name="connsiteY3" fmla="*/ 13729447 h 13729448"/>
              <a:gd name="connsiteX4" fmla="*/ 3575454 w 12730933"/>
              <a:gd name="connsiteY4" fmla="*/ 13729448 h 13729448"/>
              <a:gd name="connsiteX5" fmla="*/ 2467 w 12730933"/>
              <a:gd name="connsiteY5" fmla="*/ 8790842 h 13729448"/>
              <a:gd name="connsiteX6" fmla="*/ 2826 w 12730933"/>
              <a:gd name="connsiteY6" fmla="*/ 8899 h 13729448"/>
              <a:gd name="connsiteX0" fmla="*/ 11177 w 12739284"/>
              <a:gd name="connsiteY0" fmla="*/ 8899 h 13729448"/>
              <a:gd name="connsiteX1" fmla="*/ 8776605 w 12739284"/>
              <a:gd name="connsiteY1" fmla="*/ 0 h 13729448"/>
              <a:gd name="connsiteX2" fmla="*/ 12723315 w 12739284"/>
              <a:gd name="connsiteY2" fmla="*/ 4005939 h 13729448"/>
              <a:gd name="connsiteX3" fmla="*/ 12737696 w 12739284"/>
              <a:gd name="connsiteY3" fmla="*/ 13729447 h 13729448"/>
              <a:gd name="connsiteX4" fmla="*/ 3583805 w 12739284"/>
              <a:gd name="connsiteY4" fmla="*/ 13729448 h 13729448"/>
              <a:gd name="connsiteX5" fmla="*/ 0 w 12739284"/>
              <a:gd name="connsiteY5" fmla="*/ 9967096 h 13729448"/>
              <a:gd name="connsiteX6" fmla="*/ 11177 w 12739284"/>
              <a:gd name="connsiteY6" fmla="*/ 8899 h 13729448"/>
              <a:gd name="connsiteX0" fmla="*/ 11177 w 12739284"/>
              <a:gd name="connsiteY0" fmla="*/ 8899 h 13729448"/>
              <a:gd name="connsiteX1" fmla="*/ 8776605 w 12739284"/>
              <a:gd name="connsiteY1" fmla="*/ 0 h 13729448"/>
              <a:gd name="connsiteX2" fmla="*/ 12723315 w 12739284"/>
              <a:gd name="connsiteY2" fmla="*/ 4005939 h 13729448"/>
              <a:gd name="connsiteX3" fmla="*/ 12737696 w 12739284"/>
              <a:gd name="connsiteY3" fmla="*/ 13729447 h 13729448"/>
              <a:gd name="connsiteX4" fmla="*/ 3583805 w 12739284"/>
              <a:gd name="connsiteY4" fmla="*/ 13729448 h 13729448"/>
              <a:gd name="connsiteX5" fmla="*/ 0 w 12739284"/>
              <a:gd name="connsiteY5" fmla="*/ 9967096 h 13729448"/>
              <a:gd name="connsiteX6" fmla="*/ 11177 w 12739284"/>
              <a:gd name="connsiteY6" fmla="*/ 8899 h 13729448"/>
              <a:gd name="connsiteX0" fmla="*/ 11177 w 12739284"/>
              <a:gd name="connsiteY0" fmla="*/ 8899 h 13729448"/>
              <a:gd name="connsiteX1" fmla="*/ 8776605 w 12739284"/>
              <a:gd name="connsiteY1" fmla="*/ 0 h 13729448"/>
              <a:gd name="connsiteX2" fmla="*/ 12723315 w 12739284"/>
              <a:gd name="connsiteY2" fmla="*/ 4005939 h 13729448"/>
              <a:gd name="connsiteX3" fmla="*/ 12737696 w 12739284"/>
              <a:gd name="connsiteY3" fmla="*/ 13729447 h 13729448"/>
              <a:gd name="connsiteX4" fmla="*/ 3583805 w 12739284"/>
              <a:gd name="connsiteY4" fmla="*/ 13729448 h 13729448"/>
              <a:gd name="connsiteX5" fmla="*/ 0 w 12739284"/>
              <a:gd name="connsiteY5" fmla="*/ 9967096 h 13729448"/>
              <a:gd name="connsiteX6" fmla="*/ 11177 w 12739284"/>
              <a:gd name="connsiteY6" fmla="*/ 8899 h 13729448"/>
              <a:gd name="connsiteX0" fmla="*/ 11177 w 12739284"/>
              <a:gd name="connsiteY0" fmla="*/ 8899 h 13729448"/>
              <a:gd name="connsiteX1" fmla="*/ 8776605 w 12739284"/>
              <a:gd name="connsiteY1" fmla="*/ 0 h 13729448"/>
              <a:gd name="connsiteX2" fmla="*/ 12723315 w 12739284"/>
              <a:gd name="connsiteY2" fmla="*/ 4005939 h 13729448"/>
              <a:gd name="connsiteX3" fmla="*/ 12737696 w 12739284"/>
              <a:gd name="connsiteY3" fmla="*/ 13729447 h 13729448"/>
              <a:gd name="connsiteX4" fmla="*/ 3583805 w 12739284"/>
              <a:gd name="connsiteY4" fmla="*/ 13729448 h 13729448"/>
              <a:gd name="connsiteX5" fmla="*/ 0 w 12739284"/>
              <a:gd name="connsiteY5" fmla="*/ 9967096 h 13729448"/>
              <a:gd name="connsiteX6" fmla="*/ 11177 w 12739284"/>
              <a:gd name="connsiteY6" fmla="*/ 8899 h 13729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739284" h="13729448">
                <a:moveTo>
                  <a:pt x="11177" y="8899"/>
                </a:moveTo>
                <a:lnTo>
                  <a:pt x="8776605" y="0"/>
                </a:lnTo>
                <a:lnTo>
                  <a:pt x="12723315" y="4005939"/>
                </a:lnTo>
                <a:cubicBezTo>
                  <a:pt x="12714350" y="7264042"/>
                  <a:pt x="12746661" y="10471344"/>
                  <a:pt x="12737696" y="13729447"/>
                </a:cubicBezTo>
                <a:lnTo>
                  <a:pt x="3583805" y="13729448"/>
                </a:lnTo>
                <a:cubicBezTo>
                  <a:pt x="1978133" y="12026147"/>
                  <a:pt x="1648940" y="11681818"/>
                  <a:pt x="0" y="9967096"/>
                </a:cubicBezTo>
                <a:cubicBezTo>
                  <a:pt x="9645" y="7039782"/>
                  <a:pt x="1532" y="2936213"/>
                  <a:pt x="11177" y="8899"/>
                </a:cubicBezTo>
                <a:close/>
              </a:path>
            </a:pathLst>
          </a:cu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Tree>
    <p:extLst>
      <p:ext uri="{BB962C8B-B14F-4D97-AF65-F5344CB8AC3E}">
        <p14:creationId xmlns:p14="http://schemas.microsoft.com/office/powerpoint/2010/main" val="38848837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932D7D05-6B08-1246-8BC3-1C37AC4B35D1}"/>
              </a:ext>
            </a:extLst>
          </p:cNvPr>
          <p:cNvPicPr>
            <a:picLocks noChangeAspect="1"/>
          </p:cNvPicPr>
          <p:nvPr userDrawn="1"/>
        </p:nvPicPr>
        <p:blipFill>
          <a:blip r:embed="rId2"/>
          <a:srcRect/>
          <a:stretch/>
        </p:blipFill>
        <p:spPr>
          <a:xfrm>
            <a:off x="0" y="0"/>
            <a:ext cx="12190413" cy="6858000"/>
          </a:xfrm>
          <a:prstGeom prst="rect">
            <a:avLst/>
          </a:prstGeom>
        </p:spPr>
      </p:pic>
      <p:sp>
        <p:nvSpPr>
          <p:cNvPr id="3" name="Slide Number Placeholder 2">
            <a:extLst>
              <a:ext uri="{FF2B5EF4-FFF2-40B4-BE49-F238E27FC236}">
                <a16:creationId xmlns:a16="http://schemas.microsoft.com/office/drawing/2014/main" id="{C368D6D8-BF49-DD40-9F04-E7B502AC9DDB}"/>
              </a:ext>
            </a:extLst>
          </p:cNvPr>
          <p:cNvSpPr>
            <a:spLocks noGrp="1"/>
          </p:cNvSpPr>
          <p:nvPr>
            <p:ph type="sldNum" sz="quarter" idx="10"/>
          </p:nvPr>
        </p:nvSpPr>
        <p:spPr/>
        <p:txBody>
          <a:bodyPr/>
          <a:lstStyle/>
          <a:p>
            <a:fld id="{010974C9-39F3-3947-8B5D-BF1F533E6409}" type="slidenum">
              <a:rPr lang="en-US" smtClean="0"/>
              <a:pPr/>
              <a:t>‹#›</a:t>
            </a:fld>
            <a:endParaRPr lang="en-US" sz="800"/>
          </a:p>
        </p:txBody>
      </p:sp>
      <p:pic>
        <p:nvPicPr>
          <p:cNvPr id="10" name="Graphic 9">
            <a:extLst>
              <a:ext uri="{FF2B5EF4-FFF2-40B4-BE49-F238E27FC236}">
                <a16:creationId xmlns:a16="http://schemas.microsoft.com/office/drawing/2014/main" id="{DD739036-549D-9D48-9352-C63CE14BF1B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9995" y="772054"/>
            <a:ext cx="891424" cy="534924"/>
          </a:xfrm>
          <a:prstGeom prst="rect">
            <a:avLst/>
          </a:prstGeom>
        </p:spPr>
      </p:pic>
      <p:sp>
        <p:nvSpPr>
          <p:cNvPr id="17" name="Text Placeholder 12">
            <a:extLst>
              <a:ext uri="{FF2B5EF4-FFF2-40B4-BE49-F238E27FC236}">
                <a16:creationId xmlns:a16="http://schemas.microsoft.com/office/drawing/2014/main" id="{73201A9A-512B-3244-9168-AD35992945BC}"/>
              </a:ext>
            </a:extLst>
          </p:cNvPr>
          <p:cNvSpPr>
            <a:spLocks noGrp="1"/>
          </p:cNvSpPr>
          <p:nvPr>
            <p:ph type="body" sz="quarter" idx="18" hasCustomPrompt="1"/>
          </p:nvPr>
        </p:nvSpPr>
        <p:spPr>
          <a:xfrm>
            <a:off x="959996" y="1680556"/>
            <a:ext cx="6857107" cy="2208866"/>
          </a:xfrm>
          <a:prstGeom prst="rect">
            <a:avLst/>
          </a:prstGeom>
        </p:spPr>
        <p:txBody>
          <a:bodyPr lIns="0" tIns="0" rIns="0" bIns="0"/>
          <a:lstStyle>
            <a:lvl1pPr marL="0" indent="0">
              <a:lnSpc>
                <a:spcPct val="100000"/>
              </a:lnSpc>
              <a:spcBef>
                <a:spcPts val="0"/>
              </a:spcBef>
              <a:buFontTx/>
              <a:buNone/>
              <a:defRPr sz="33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Quote - Building the future of homebuilding means leveraging emerging technology and big data to help our clients win.”</a:t>
            </a:r>
          </a:p>
        </p:txBody>
      </p:sp>
      <p:sp>
        <p:nvSpPr>
          <p:cNvPr id="18" name="Text Placeholder 10">
            <a:extLst>
              <a:ext uri="{FF2B5EF4-FFF2-40B4-BE49-F238E27FC236}">
                <a16:creationId xmlns:a16="http://schemas.microsoft.com/office/drawing/2014/main" id="{0839DA48-718D-4749-B951-5A883A9433FC}"/>
              </a:ext>
            </a:extLst>
          </p:cNvPr>
          <p:cNvSpPr>
            <a:spLocks noGrp="1"/>
          </p:cNvSpPr>
          <p:nvPr>
            <p:ph type="body" sz="quarter" idx="14" hasCustomPrompt="1"/>
          </p:nvPr>
        </p:nvSpPr>
        <p:spPr>
          <a:xfrm>
            <a:off x="959995" y="4195764"/>
            <a:ext cx="4571405" cy="182880"/>
          </a:xfrm>
          <a:prstGeom prst="rect">
            <a:avLst/>
          </a:prstGeom>
        </p:spPr>
        <p:txBody>
          <a:bodyPr lIns="0" tIns="0" rIns="0" bIns="0"/>
          <a:lstStyle>
            <a:lvl1pPr marL="0" indent="0">
              <a:lnSpc>
                <a:spcPts val="1550"/>
              </a:lnSpc>
              <a:spcBef>
                <a:spcPts val="0"/>
              </a:spcBef>
              <a:spcAft>
                <a:spcPts val="600"/>
              </a:spcAft>
              <a:buFont typeface="+mj-lt"/>
              <a:buNone/>
              <a:defRPr sz="1050" b="0" i="0">
                <a:latin typeface="+mn-lt"/>
              </a:defRPr>
            </a:lvl1pPr>
            <a:lvl2pPr>
              <a:buNone/>
              <a:defRPr/>
            </a:lvl2pPr>
            <a:lvl3pPr>
              <a:buNone/>
              <a:defRPr/>
            </a:lvl3pPr>
            <a:lvl4pPr>
              <a:buNone/>
              <a:defRPr/>
            </a:lvl4pPr>
            <a:lvl5pPr>
              <a:buNone/>
              <a:defRPr/>
            </a:lvl5pPr>
          </a:lstStyle>
          <a:p>
            <a:pPr lvl="0"/>
            <a:r>
              <a:rPr lang="en-US" dirty="0"/>
              <a:t>Description here please</a:t>
            </a:r>
          </a:p>
        </p:txBody>
      </p:sp>
      <p:sp>
        <p:nvSpPr>
          <p:cNvPr id="19" name="Text Placeholder 10">
            <a:extLst>
              <a:ext uri="{FF2B5EF4-FFF2-40B4-BE49-F238E27FC236}">
                <a16:creationId xmlns:a16="http://schemas.microsoft.com/office/drawing/2014/main" id="{9FA28B00-550B-EB4E-A4A2-F4D68083C927}"/>
              </a:ext>
            </a:extLst>
          </p:cNvPr>
          <p:cNvSpPr>
            <a:spLocks noGrp="1"/>
          </p:cNvSpPr>
          <p:nvPr>
            <p:ph type="body" sz="quarter" idx="19" hasCustomPrompt="1"/>
          </p:nvPr>
        </p:nvSpPr>
        <p:spPr>
          <a:xfrm>
            <a:off x="959995" y="3982627"/>
            <a:ext cx="4571405" cy="182880"/>
          </a:xfrm>
          <a:prstGeom prst="rect">
            <a:avLst/>
          </a:prstGeom>
        </p:spPr>
        <p:txBody>
          <a:bodyPr lIns="0" tIns="0" rIns="0" bIns="0"/>
          <a:lstStyle>
            <a:lvl1pPr marL="0" indent="0">
              <a:lnSpc>
                <a:spcPct val="100000"/>
              </a:lnSpc>
              <a:spcBef>
                <a:spcPts val="0"/>
              </a:spcBef>
              <a:spcAft>
                <a:spcPts val="600"/>
              </a:spcAft>
              <a:buFont typeface="+mj-lt"/>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Stephanie Smith </a:t>
            </a:r>
            <a:r>
              <a:rPr lang="en-US" dirty="0" err="1"/>
              <a:t>Sinderhoff</a:t>
            </a:r>
            <a:endParaRPr lang="en-US" dirty="0"/>
          </a:p>
        </p:txBody>
      </p:sp>
    </p:spTree>
    <p:extLst>
      <p:ext uri="{BB962C8B-B14F-4D97-AF65-F5344CB8AC3E}">
        <p14:creationId xmlns:p14="http://schemas.microsoft.com/office/powerpoint/2010/main" val="12222295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3_Column_Icons">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31E4674-FA43-4446-814D-054FC232557D}"/>
              </a:ext>
            </a:extLst>
          </p:cNvPr>
          <p:cNvPicPr>
            <a:picLocks noChangeAspect="1"/>
          </p:cNvPicPr>
          <p:nvPr userDrawn="1"/>
        </p:nvPicPr>
        <p:blipFill>
          <a:blip r:embed="rId2"/>
          <a:stretch>
            <a:fillRect/>
          </a:stretch>
        </p:blipFill>
        <p:spPr>
          <a:xfrm rot="10800000">
            <a:off x="-2" y="0"/>
            <a:ext cx="12190414" cy="6858000"/>
          </a:xfrm>
          <a:prstGeom prst="rect">
            <a:avLst/>
          </a:prstGeom>
        </p:spPr>
      </p:pic>
      <p:pic>
        <p:nvPicPr>
          <p:cNvPr id="6" name="Picture 5">
            <a:extLst>
              <a:ext uri="{FF2B5EF4-FFF2-40B4-BE49-F238E27FC236}">
                <a16:creationId xmlns:a16="http://schemas.microsoft.com/office/drawing/2014/main" id="{35576FAA-1F62-A947-8A84-14D40E23C425}"/>
              </a:ext>
            </a:extLst>
          </p:cNvPr>
          <p:cNvPicPr>
            <a:picLocks noChangeAspect="1"/>
          </p:cNvPicPr>
          <p:nvPr userDrawn="1"/>
        </p:nvPicPr>
        <p:blipFill>
          <a:blip r:embed="rId3"/>
          <a:stretch>
            <a:fillRect/>
          </a:stretch>
        </p:blipFill>
        <p:spPr>
          <a:xfrm>
            <a:off x="793" y="0"/>
            <a:ext cx="12190413" cy="6858000"/>
          </a:xfrm>
          <a:prstGeom prst="rect">
            <a:avLst/>
          </a:prstGeom>
        </p:spPr>
      </p:pic>
      <p:sp>
        <p:nvSpPr>
          <p:cNvPr id="5" name="Slide Number Placeholder 4"/>
          <p:cNvSpPr>
            <a:spLocks noGrp="1"/>
          </p:cNvSpPr>
          <p:nvPr>
            <p:ph type="sldNum" sz="quarter" idx="12"/>
          </p:nvPr>
        </p:nvSpPr>
        <p:spPr>
          <a:xfrm>
            <a:off x="9087953" y="6345936"/>
            <a:ext cx="2743200" cy="365125"/>
          </a:xfrm>
        </p:spPr>
        <p:txBody>
          <a:bodyPr/>
          <a:lstStyle>
            <a:lvl1pPr>
              <a:defRPr sz="800" b="1" i="0">
                <a:solidFill>
                  <a:schemeClr val="tx1"/>
                </a:solidFill>
                <a:latin typeface="GT Walsheim Bold" panose="02000503030000020003" pitchFamily="2" charset="77"/>
              </a:defRPr>
            </a:lvl1pPr>
          </a:lstStyle>
          <a:p>
            <a:pPr marL="0" marR="0" lvl="0" indent="0" algn="r" defTabSz="228554" rtl="0" eaLnBrk="1" fontAlgn="auto" latinLnBrk="0" hangingPunct="1">
              <a:lnSpc>
                <a:spcPct val="100000"/>
              </a:lnSpc>
              <a:spcBef>
                <a:spcPts val="0"/>
              </a:spcBef>
              <a:spcAft>
                <a:spcPts val="0"/>
              </a:spcAft>
              <a:buClrTx/>
              <a:buSzTx/>
              <a:buFontTx/>
              <a:buNone/>
              <a:tabLst/>
              <a:defRPr/>
            </a:pPr>
            <a:fld id="{010974C9-39F3-3947-8B5D-BF1F533E6409}" type="slidenum">
              <a:rPr kumimoji="0" lang="en-US" sz="800" b="1" i="0" u="none" strike="noStrike" kern="1200" cap="none" spc="0" normalizeH="0" baseline="0" noProof="0" smtClean="0">
                <a:ln>
                  <a:noFill/>
                </a:ln>
                <a:solidFill>
                  <a:srgbClr val="000000"/>
                </a:solidFill>
                <a:effectLst/>
                <a:uLnTx/>
                <a:uFillTx/>
                <a:latin typeface="GT Walsheim Bold" panose="02000503030000020003" pitchFamily="2" charset="77"/>
                <a:ea typeface="+mn-ea"/>
                <a:cs typeface="+mn-cs"/>
              </a:rPr>
              <a:pPr marL="0" marR="0" lvl="0" indent="0" algn="r" defTabSz="228554"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0000"/>
              </a:solidFill>
              <a:effectLst/>
              <a:uLnTx/>
              <a:uFillTx/>
              <a:latin typeface="GT Walsheim Bold" panose="02000503030000020003" pitchFamily="2" charset="77"/>
              <a:ea typeface="+mn-ea"/>
              <a:cs typeface="+mn-cs"/>
            </a:endParaRPr>
          </a:p>
        </p:txBody>
      </p:sp>
      <p:sp>
        <p:nvSpPr>
          <p:cNvPr id="21" name="Text Placeholder 10">
            <a:extLst>
              <a:ext uri="{FF2B5EF4-FFF2-40B4-BE49-F238E27FC236}">
                <a16:creationId xmlns:a16="http://schemas.microsoft.com/office/drawing/2014/main" id="{E27013A3-8175-1D4A-952D-D69BED2AD808}"/>
              </a:ext>
            </a:extLst>
          </p:cNvPr>
          <p:cNvSpPr>
            <a:spLocks noGrp="1"/>
          </p:cNvSpPr>
          <p:nvPr>
            <p:ph type="body" sz="quarter" idx="23" hasCustomPrompt="1"/>
          </p:nvPr>
        </p:nvSpPr>
        <p:spPr>
          <a:xfrm>
            <a:off x="68571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RESIDENTIAL FOR-SALE</a:t>
            </a:r>
          </a:p>
        </p:txBody>
      </p:sp>
      <p:sp>
        <p:nvSpPr>
          <p:cNvPr id="22" name="Text Placeholder 10">
            <a:extLst>
              <a:ext uri="{FF2B5EF4-FFF2-40B4-BE49-F238E27FC236}">
                <a16:creationId xmlns:a16="http://schemas.microsoft.com/office/drawing/2014/main" id="{E5D1E69F-4CD1-D145-BE12-14F13AD9694C}"/>
              </a:ext>
            </a:extLst>
          </p:cNvPr>
          <p:cNvSpPr>
            <a:spLocks noGrp="1"/>
          </p:cNvSpPr>
          <p:nvPr>
            <p:ph type="body" sz="quarter" idx="24" hasCustomPrompt="1"/>
          </p:nvPr>
        </p:nvSpPr>
        <p:spPr>
          <a:xfrm>
            <a:off x="685711" y="3733325"/>
            <a:ext cx="3199983" cy="22860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a:t>
            </a:r>
          </a:p>
        </p:txBody>
      </p:sp>
      <p:sp>
        <p:nvSpPr>
          <p:cNvPr id="23" name="Text Placeholder 10">
            <a:extLst>
              <a:ext uri="{FF2B5EF4-FFF2-40B4-BE49-F238E27FC236}">
                <a16:creationId xmlns:a16="http://schemas.microsoft.com/office/drawing/2014/main" id="{93B4DEF0-CC8C-1141-BB42-3658F1461FDC}"/>
              </a:ext>
            </a:extLst>
          </p:cNvPr>
          <p:cNvSpPr>
            <a:spLocks noGrp="1"/>
          </p:cNvSpPr>
          <p:nvPr>
            <p:ph type="body" sz="quarter" idx="15" hasCustomPrompt="1"/>
          </p:nvPr>
        </p:nvSpPr>
        <p:spPr>
          <a:xfrm>
            <a:off x="452569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MULTIFAMILY</a:t>
            </a:r>
          </a:p>
        </p:txBody>
      </p:sp>
      <p:sp>
        <p:nvSpPr>
          <p:cNvPr id="24" name="Text Placeholder 10">
            <a:extLst>
              <a:ext uri="{FF2B5EF4-FFF2-40B4-BE49-F238E27FC236}">
                <a16:creationId xmlns:a16="http://schemas.microsoft.com/office/drawing/2014/main" id="{2A4AA230-1018-2A4E-866B-ABC157E7D7C3}"/>
              </a:ext>
            </a:extLst>
          </p:cNvPr>
          <p:cNvSpPr>
            <a:spLocks noGrp="1"/>
          </p:cNvSpPr>
          <p:nvPr>
            <p:ph type="body" sz="quarter" idx="16" hasCustomPrompt="1"/>
          </p:nvPr>
        </p:nvSpPr>
        <p:spPr>
          <a:xfrm>
            <a:off x="4525691" y="3733325"/>
            <a:ext cx="3199983" cy="2286000"/>
          </a:xfrm>
          <a:prstGeom prst="rect">
            <a:avLst/>
          </a:prstGeom>
        </p:spPr>
        <p:txBody>
          <a:bodyPr lIns="0" tIns="0" rIns="0" bIns="0"/>
          <a:lstStyle>
            <a:lvl1pPr marL="0" indent="0">
              <a:lnSpc>
                <a:spcPts val="1550"/>
              </a:lnSpc>
              <a:spcBef>
                <a:spcPts val="0"/>
              </a:spcBef>
              <a:buFont typeface="+mj-lt"/>
              <a:buNone/>
              <a:defRPr sz="1050" b="0" i="0">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a:t>
            </a:r>
          </a:p>
        </p:txBody>
      </p:sp>
      <p:sp>
        <p:nvSpPr>
          <p:cNvPr id="25" name="Text Placeholder 10">
            <a:extLst>
              <a:ext uri="{FF2B5EF4-FFF2-40B4-BE49-F238E27FC236}">
                <a16:creationId xmlns:a16="http://schemas.microsoft.com/office/drawing/2014/main" id="{64BC64BE-9E68-9F4C-AFA7-CF35ADD03FCD}"/>
              </a:ext>
            </a:extLst>
          </p:cNvPr>
          <p:cNvSpPr>
            <a:spLocks noGrp="1"/>
          </p:cNvSpPr>
          <p:nvPr>
            <p:ph type="body" sz="quarter" idx="17" hasCustomPrompt="1"/>
          </p:nvPr>
        </p:nvSpPr>
        <p:spPr>
          <a:xfrm>
            <a:off x="8365671" y="3400185"/>
            <a:ext cx="3199983" cy="274320"/>
          </a:xfrm>
          <a:prstGeom prst="rect">
            <a:avLst/>
          </a:prstGeom>
        </p:spPr>
        <p:txBody>
          <a:bodyPr lIns="0" tIns="0" rIns="0" bIns="0"/>
          <a:lstStyle>
            <a:lvl1pPr marL="0" indent="0">
              <a:lnSpc>
                <a:spcPct val="100000"/>
              </a:lnSpc>
              <a:spcBef>
                <a:spcPts val="0"/>
              </a:spcBef>
              <a:buNone/>
              <a:defRPr sz="105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COMMERCIAL</a:t>
            </a:r>
          </a:p>
        </p:txBody>
      </p:sp>
      <p:sp>
        <p:nvSpPr>
          <p:cNvPr id="28" name="Text Placeholder 10">
            <a:extLst>
              <a:ext uri="{FF2B5EF4-FFF2-40B4-BE49-F238E27FC236}">
                <a16:creationId xmlns:a16="http://schemas.microsoft.com/office/drawing/2014/main" id="{94F781F0-1BF4-9846-997A-ABF7F6072F13}"/>
              </a:ext>
            </a:extLst>
          </p:cNvPr>
          <p:cNvSpPr>
            <a:spLocks noGrp="1"/>
          </p:cNvSpPr>
          <p:nvPr>
            <p:ph type="body" sz="quarter" idx="18" hasCustomPrompt="1"/>
          </p:nvPr>
        </p:nvSpPr>
        <p:spPr>
          <a:xfrm>
            <a:off x="8365670" y="3733325"/>
            <a:ext cx="3199983" cy="2286000"/>
          </a:xfrm>
          <a:prstGeom prst="rect">
            <a:avLst/>
          </a:prstGeom>
        </p:spPr>
        <p:txBody>
          <a:bodyPr lIns="0" tIns="0" rIns="0" bIns="0"/>
          <a:lstStyle>
            <a:lvl1pPr marL="0" indent="0">
              <a:lnSpc>
                <a:spcPts val="1550"/>
              </a:lnSpc>
              <a:spcBef>
                <a:spcPts val="0"/>
              </a:spcBef>
              <a:buFont typeface="+mj-lt"/>
              <a:buNone/>
              <a:defRPr sz="1050" b="0" i="0">
                <a:solidFill>
                  <a:schemeClr val="tx1"/>
                </a:solidFill>
                <a:latin typeface="+mn-lt"/>
              </a:defRPr>
            </a:lvl1pPr>
            <a:lvl2pPr>
              <a:buNone/>
              <a:defRPr/>
            </a:lvl2pPr>
            <a:lvl3pPr>
              <a:buNone/>
              <a:defRPr/>
            </a:lvl3pPr>
            <a:lvl4pPr>
              <a:buNone/>
              <a:defRPr/>
            </a:lvl4pPr>
            <a:lvl5pPr>
              <a:buNone/>
              <a:defRPr/>
            </a:lvl5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 </a:t>
            </a:r>
            <a:r>
              <a:rPr lang="en-US" dirty="0" err="1"/>
              <a:t>ut</a:t>
            </a:r>
            <a:r>
              <a:rPr lang="en-US" dirty="0"/>
              <a:t> </a:t>
            </a:r>
            <a:r>
              <a:rPr lang="en-US" dirty="0" err="1"/>
              <a:t>laoreet</a:t>
            </a:r>
            <a:r>
              <a:rPr lang="en-US" dirty="0"/>
              <a:t> dolore magna </a:t>
            </a:r>
            <a:r>
              <a:rPr lang="en-US" dirty="0" err="1"/>
              <a:t>aliquam</a:t>
            </a:r>
            <a:r>
              <a:rPr lang="en-US" dirty="0"/>
              <a:t> </a:t>
            </a:r>
            <a:r>
              <a:rPr lang="en-US" dirty="0" err="1"/>
              <a:t>erat</a:t>
            </a:r>
            <a:r>
              <a:rPr lang="en-US" dirty="0"/>
              <a:t> </a:t>
            </a:r>
            <a:r>
              <a:rPr lang="en-US" dirty="0" err="1"/>
              <a:t>volutpat</a:t>
            </a:r>
            <a:r>
              <a:rPr lang="en-US" dirty="0"/>
              <a:t>. Ut </a:t>
            </a:r>
            <a:r>
              <a:rPr lang="en-US" dirty="0" err="1"/>
              <a:t>wisi</a:t>
            </a:r>
            <a:r>
              <a:rPr lang="en-US" dirty="0"/>
              <a:t> </a:t>
            </a:r>
            <a:r>
              <a:rPr lang="en-US" dirty="0" err="1"/>
              <a:t>enim</a:t>
            </a:r>
            <a:r>
              <a:rPr lang="en-US" dirty="0"/>
              <a:t> ad minim </a:t>
            </a:r>
            <a:r>
              <a:rPr lang="en-US" dirty="0" err="1"/>
              <a:t>veniam</a:t>
            </a:r>
            <a:r>
              <a:rPr lang="en-US" dirty="0"/>
              <a:t>, </a:t>
            </a:r>
            <a:r>
              <a:rPr lang="en-US" dirty="0" err="1"/>
              <a:t>quis</a:t>
            </a:r>
            <a:r>
              <a:rPr lang="en-US" dirty="0"/>
              <a:t> </a:t>
            </a:r>
            <a:r>
              <a:rPr lang="en-US" dirty="0" err="1"/>
              <a:t>nostrud</a:t>
            </a:r>
            <a:r>
              <a:rPr lang="en-US" dirty="0"/>
              <a:t> </a:t>
            </a:r>
            <a:r>
              <a:rPr lang="en-US" dirty="0" err="1"/>
              <a:t>exerci</a:t>
            </a:r>
            <a:r>
              <a:rPr lang="en-US" dirty="0"/>
              <a:t> </a:t>
            </a:r>
            <a:r>
              <a:rPr lang="en-US" dirty="0" err="1"/>
              <a:t>tation</a:t>
            </a:r>
            <a:r>
              <a:rPr lang="en-US" dirty="0"/>
              <a:t> </a:t>
            </a:r>
            <a:r>
              <a:rPr lang="en-US" dirty="0" err="1"/>
              <a:t>ullamcorper</a:t>
            </a:r>
            <a:r>
              <a:rPr lang="en-US" dirty="0"/>
              <a:t> </a:t>
            </a:r>
            <a:r>
              <a:rPr lang="en-US" dirty="0" err="1"/>
              <a:t>suscipit</a:t>
            </a:r>
            <a:r>
              <a:rPr lang="en-US" dirty="0"/>
              <a:t> </a:t>
            </a:r>
            <a:r>
              <a:rPr lang="en-US" dirty="0" err="1"/>
              <a:t>lobortis</a:t>
            </a:r>
            <a:r>
              <a:rPr lang="en-US" dirty="0"/>
              <a:t> </a:t>
            </a:r>
            <a:r>
              <a:rPr lang="en-US" dirty="0" err="1"/>
              <a:t>nisl</a:t>
            </a:r>
            <a:r>
              <a:rPr lang="en-US" dirty="0"/>
              <a:t> </a:t>
            </a:r>
            <a:r>
              <a:rPr lang="en-US" dirty="0" err="1"/>
              <a:t>ut</a:t>
            </a:r>
            <a:r>
              <a:rPr lang="en-US" dirty="0"/>
              <a:t> </a:t>
            </a:r>
            <a:r>
              <a:rPr lang="en-US" dirty="0" err="1"/>
              <a:t>aliquip</a:t>
            </a:r>
            <a:r>
              <a:rPr lang="en-US" dirty="0"/>
              <a:t> ex </a:t>
            </a:r>
            <a:r>
              <a:rPr lang="en-US" dirty="0" err="1"/>
              <a:t>ea</a:t>
            </a:r>
            <a:r>
              <a:rPr lang="en-US" dirty="0"/>
              <a:t> </a:t>
            </a:r>
            <a:r>
              <a:rPr lang="en-US" dirty="0" err="1"/>
              <a:t>commodo</a:t>
            </a:r>
            <a:r>
              <a:rPr lang="en-US" dirty="0"/>
              <a:t> </a:t>
            </a:r>
            <a:r>
              <a:rPr lang="en-US" dirty="0" err="1"/>
              <a:t>consequat</a:t>
            </a:r>
            <a:r>
              <a:rPr lang="en-US" dirty="0"/>
              <a:t>. Duis </a:t>
            </a:r>
            <a:r>
              <a:rPr lang="en-US" dirty="0" err="1"/>
              <a:t>autem</a:t>
            </a:r>
            <a:r>
              <a:rPr lang="en-US" dirty="0"/>
              <a:t> vel </a:t>
            </a:r>
            <a:r>
              <a:rPr lang="en-US" dirty="0" err="1"/>
              <a:t>eum</a:t>
            </a:r>
            <a:r>
              <a:rPr lang="en-US" dirty="0"/>
              <a:t> </a:t>
            </a:r>
            <a:r>
              <a:rPr lang="en-US" dirty="0" err="1"/>
              <a:t>iriure</a:t>
            </a:r>
            <a:r>
              <a:rPr lang="en-US" dirty="0"/>
              <a:t>.</a:t>
            </a:r>
          </a:p>
        </p:txBody>
      </p:sp>
      <p:sp>
        <p:nvSpPr>
          <p:cNvPr id="29" name="Picture Placeholder 6">
            <a:extLst>
              <a:ext uri="{FF2B5EF4-FFF2-40B4-BE49-F238E27FC236}">
                <a16:creationId xmlns:a16="http://schemas.microsoft.com/office/drawing/2014/main" id="{E04DE104-8EB0-AA49-8660-C4E8BE9EF813}"/>
              </a:ext>
            </a:extLst>
          </p:cNvPr>
          <p:cNvSpPr>
            <a:spLocks noGrp="1"/>
          </p:cNvSpPr>
          <p:nvPr>
            <p:ph type="pic" sz="quarter" idx="25" hasCustomPrompt="1"/>
          </p:nvPr>
        </p:nvSpPr>
        <p:spPr>
          <a:xfrm>
            <a:off x="68571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
        <p:nvSpPr>
          <p:cNvPr id="30" name="Picture Placeholder 6">
            <a:extLst>
              <a:ext uri="{FF2B5EF4-FFF2-40B4-BE49-F238E27FC236}">
                <a16:creationId xmlns:a16="http://schemas.microsoft.com/office/drawing/2014/main" id="{7FDE684D-1DEA-4D44-A529-E058276598FC}"/>
              </a:ext>
            </a:extLst>
          </p:cNvPr>
          <p:cNvSpPr>
            <a:spLocks noGrp="1"/>
          </p:cNvSpPr>
          <p:nvPr>
            <p:ph type="pic" sz="quarter" idx="20" hasCustomPrompt="1"/>
          </p:nvPr>
        </p:nvSpPr>
        <p:spPr>
          <a:xfrm>
            <a:off x="452569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
        <p:nvSpPr>
          <p:cNvPr id="31" name="Picture Placeholder 6">
            <a:extLst>
              <a:ext uri="{FF2B5EF4-FFF2-40B4-BE49-F238E27FC236}">
                <a16:creationId xmlns:a16="http://schemas.microsoft.com/office/drawing/2014/main" id="{D07034DC-35DE-3443-8269-22F710B71BD7}"/>
              </a:ext>
            </a:extLst>
          </p:cNvPr>
          <p:cNvSpPr>
            <a:spLocks noGrp="1"/>
          </p:cNvSpPr>
          <p:nvPr>
            <p:ph type="pic" sz="quarter" idx="21" hasCustomPrompt="1"/>
          </p:nvPr>
        </p:nvSpPr>
        <p:spPr>
          <a:xfrm>
            <a:off x="8365671" y="2348625"/>
            <a:ext cx="1142851" cy="594360"/>
          </a:xfrm>
          <a:prstGeom prst="rect">
            <a:avLst/>
          </a:prstGeom>
          <a:solidFill>
            <a:schemeClr val="bg1">
              <a:lumMod val="50000"/>
            </a:schemeClr>
          </a:solidFill>
        </p:spPr>
        <p:txBody>
          <a:bodyPr anchor="ctr"/>
          <a:lstStyle>
            <a:lvl1pPr marL="0" indent="0" algn="ctr">
              <a:lnSpc>
                <a:spcPct val="100000"/>
              </a:lnSpc>
              <a:spcBef>
                <a:spcPts val="0"/>
              </a:spcBef>
              <a:buNone/>
              <a:defRPr sz="1200">
                <a:solidFill>
                  <a:schemeClr val="bg1"/>
                </a:solidFill>
              </a:defRPr>
            </a:lvl1pPr>
          </a:lstStyle>
          <a:p>
            <a:r>
              <a:rPr lang="en-US" dirty="0"/>
              <a:t>Insert Icon Here</a:t>
            </a:r>
          </a:p>
        </p:txBody>
      </p:sp>
    </p:spTree>
    <p:extLst>
      <p:ext uri="{BB962C8B-B14F-4D97-AF65-F5344CB8AC3E}">
        <p14:creationId xmlns:p14="http://schemas.microsoft.com/office/powerpoint/2010/main" val="284797460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441A8B-FA2C-9441-B506-25CBAA562BDB}"/>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582D2058-405E-504A-B1F8-44C13E442123}"/>
              </a:ext>
            </a:extLst>
          </p:cNvPr>
          <p:cNvSpPr>
            <a:spLocks noGrp="1"/>
          </p:cNvSpPr>
          <p:nvPr>
            <p:ph type="sldNum" sz="quarter" idx="10"/>
          </p:nvPr>
        </p:nvSpPr>
        <p:spPr/>
        <p:txBody>
          <a:bodyPr/>
          <a:lstStyle/>
          <a:p>
            <a:fld id="{010974C9-39F3-3947-8B5D-BF1F533E6409}" type="slidenum">
              <a:rPr lang="en-US" smtClean="0"/>
              <a:pPr/>
              <a:t>‹#›</a:t>
            </a:fld>
            <a:endParaRPr lang="en-US" sz="800"/>
          </a:p>
        </p:txBody>
      </p:sp>
      <p:sp>
        <p:nvSpPr>
          <p:cNvPr id="8" name="Text Placeholder 10">
            <a:extLst>
              <a:ext uri="{FF2B5EF4-FFF2-40B4-BE49-F238E27FC236}">
                <a16:creationId xmlns:a16="http://schemas.microsoft.com/office/drawing/2014/main" id="{1B199B05-F6AD-8A4A-95C2-BE15D64CDFFE}"/>
              </a:ext>
            </a:extLst>
          </p:cNvPr>
          <p:cNvSpPr>
            <a:spLocks noGrp="1"/>
          </p:cNvSpPr>
          <p:nvPr>
            <p:ph type="body" sz="quarter" idx="15" hasCustomPrompt="1"/>
          </p:nvPr>
        </p:nvSpPr>
        <p:spPr>
          <a:xfrm>
            <a:off x="457140" y="1713071"/>
            <a:ext cx="3108555" cy="4273392"/>
          </a:xfrm>
          <a:prstGeom prst="rect">
            <a:avLst/>
          </a:prstGeom>
        </p:spPr>
        <p:txBody>
          <a:bodyPr lIns="0" tIns="0" rIns="0" bIns="0"/>
          <a:lstStyle>
            <a:lvl1pPr marL="274265" indent="-274265">
              <a:lnSpc>
                <a:spcPct val="100000"/>
              </a:lnSpc>
              <a:spcBef>
                <a:spcPts val="0"/>
              </a:spcBef>
              <a:spcAft>
                <a:spcPts val="400"/>
              </a:spcAft>
              <a:buSzPct val="70000"/>
              <a:buFontTx/>
              <a:buBlip>
                <a:blip r:embed="rId3">
                  <a:extLst>
                    <a:ext uri="{96DAC541-7B7A-43D3-8B79-37D633B846F1}">
                      <asvg:svgBlip xmlns:asvg="http://schemas.microsoft.com/office/drawing/2016/SVG/main" r:embed="rId4"/>
                    </a:ext>
                  </a:extLst>
                </a:blip>
              </a:buBlip>
              <a:defRPr sz="1400" b="0" i="0">
                <a:latin typeface="+mn-lt"/>
              </a:defRPr>
            </a:lvl1pPr>
            <a:lvl2pPr>
              <a:buNone/>
              <a:defRPr/>
            </a:lvl2pPr>
            <a:lvl3pPr>
              <a:buNone/>
              <a:defRPr/>
            </a:lvl3pPr>
            <a:lvl4pPr>
              <a:buNone/>
              <a:defRPr/>
            </a:lvl4pPr>
            <a:lvl5pPr>
              <a:buNone/>
              <a:defRPr/>
            </a:lvl5pPr>
          </a:lstStyle>
          <a:p>
            <a:pPr lvl="0"/>
            <a:r>
              <a:rPr lang="en-US" dirty="0"/>
              <a:t>Lorem </a:t>
            </a:r>
            <a:r>
              <a:rPr lang="en-US" dirty="0" err="1"/>
              <a:t>Ipsun</a:t>
            </a:r>
            <a:r>
              <a:rPr lang="en-US" dirty="0"/>
              <a:t> </a:t>
            </a:r>
          </a:p>
          <a:p>
            <a:pPr lvl="0"/>
            <a:r>
              <a:rPr lang="en-US" dirty="0"/>
              <a:t>Dolor sit </a:t>
            </a:r>
            <a:r>
              <a:rPr lang="en-US" dirty="0" err="1"/>
              <a:t>amet</a:t>
            </a:r>
            <a:endParaRPr lang="en-US" dirty="0"/>
          </a:p>
          <a:p>
            <a:pPr lvl="0"/>
            <a:r>
              <a:rPr lang="en-US" dirty="0" err="1"/>
              <a:t>Consectetuer</a:t>
            </a:r>
            <a:r>
              <a:rPr lang="en-US" dirty="0"/>
              <a:t> </a:t>
            </a:r>
            <a:r>
              <a:rPr lang="en-US" dirty="0" err="1"/>
              <a:t>adipiscing</a:t>
            </a:r>
            <a:r>
              <a:rPr lang="en-US" dirty="0"/>
              <a:t> </a:t>
            </a:r>
          </a:p>
          <a:p>
            <a:pPr lvl="0"/>
            <a:r>
              <a:rPr lang="en-US" dirty="0" err="1"/>
              <a:t>Elit</a:t>
            </a:r>
            <a:r>
              <a:rPr lang="en-US" dirty="0"/>
              <a:t> sed </a:t>
            </a:r>
          </a:p>
          <a:p>
            <a:pPr lvl="0"/>
            <a:r>
              <a:rPr lang="en-US" dirty="0"/>
              <a:t>Diam </a:t>
            </a:r>
            <a:r>
              <a:rPr lang="en-US" dirty="0" err="1"/>
              <a:t>nonummy</a:t>
            </a:r>
            <a:r>
              <a:rPr lang="en-US" dirty="0"/>
              <a:t> </a:t>
            </a:r>
            <a:r>
              <a:rPr lang="en-US" dirty="0" err="1"/>
              <a:t>nibh</a:t>
            </a:r>
            <a:r>
              <a:rPr lang="en-US" dirty="0"/>
              <a:t> </a:t>
            </a:r>
          </a:p>
          <a:p>
            <a:pPr lvl="0"/>
            <a:r>
              <a:rPr lang="en-US" dirty="0" err="1"/>
              <a:t>Euismod</a:t>
            </a:r>
            <a:r>
              <a:rPr lang="en-US" dirty="0"/>
              <a:t> </a:t>
            </a:r>
            <a:r>
              <a:rPr lang="en-US" dirty="0" err="1"/>
              <a:t>tincidunt</a:t>
            </a:r>
            <a:r>
              <a:rPr lang="en-US" dirty="0"/>
              <a:t> </a:t>
            </a:r>
          </a:p>
          <a:p>
            <a:pPr lvl="0"/>
            <a:r>
              <a:rPr lang="en-US" dirty="0"/>
              <a:t>Ut </a:t>
            </a:r>
            <a:r>
              <a:rPr lang="en-US" dirty="0" err="1"/>
              <a:t>laoreet</a:t>
            </a:r>
            <a:r>
              <a:rPr lang="en-US" dirty="0"/>
              <a:t> </a:t>
            </a:r>
          </a:p>
          <a:p>
            <a:pPr lvl="0"/>
            <a:r>
              <a:rPr lang="en-US" dirty="0"/>
              <a:t>Dolore magna </a:t>
            </a:r>
          </a:p>
          <a:p>
            <a:pPr lvl="0"/>
            <a:r>
              <a:rPr lang="en-US" dirty="0" err="1"/>
              <a:t>Aliquam</a:t>
            </a:r>
            <a:r>
              <a:rPr lang="en-US" dirty="0"/>
              <a:t> </a:t>
            </a:r>
            <a:r>
              <a:rPr lang="en-US" dirty="0" err="1"/>
              <a:t>erat</a:t>
            </a:r>
            <a:r>
              <a:rPr lang="en-US" dirty="0"/>
              <a:t> </a:t>
            </a:r>
          </a:p>
          <a:p>
            <a:pPr lvl="0"/>
            <a:r>
              <a:rPr lang="en-US" dirty="0"/>
              <a:t>Ut </a:t>
            </a:r>
            <a:r>
              <a:rPr lang="en-US" dirty="0" err="1"/>
              <a:t>wisi</a:t>
            </a:r>
            <a:r>
              <a:rPr lang="en-US" dirty="0"/>
              <a:t> </a:t>
            </a:r>
            <a:r>
              <a:rPr lang="en-US" dirty="0" err="1"/>
              <a:t>enim</a:t>
            </a:r>
            <a:r>
              <a:rPr lang="en-US" dirty="0"/>
              <a:t> ad minim</a:t>
            </a:r>
          </a:p>
        </p:txBody>
      </p:sp>
      <p:sp>
        <p:nvSpPr>
          <p:cNvPr id="10" name="Title 1">
            <a:extLst>
              <a:ext uri="{FF2B5EF4-FFF2-40B4-BE49-F238E27FC236}">
                <a16:creationId xmlns:a16="http://schemas.microsoft.com/office/drawing/2014/main" id="{73577E55-6338-C443-9BDA-B66CEA4B2DCA}"/>
              </a:ext>
            </a:extLst>
          </p:cNvPr>
          <p:cNvSpPr>
            <a:spLocks noGrp="1"/>
          </p:cNvSpPr>
          <p:nvPr>
            <p:ph type="title" hasCustomPrompt="1"/>
          </p:nvPr>
        </p:nvSpPr>
        <p:spPr>
          <a:xfrm>
            <a:off x="457140" y="800100"/>
            <a:ext cx="5942826" cy="457200"/>
          </a:xfrm>
          <a:prstGeom prst="rect">
            <a:avLst/>
          </a:prstGeom>
        </p:spPr>
        <p:txBody>
          <a:bodyPr lIns="0" tIns="0" rIns="0" bIns="0"/>
          <a:lstStyle>
            <a:lvl1pPr>
              <a:lnSpc>
                <a:spcPct val="100000"/>
              </a:lnSpc>
              <a:defRPr sz="2500"/>
            </a:lvl1pPr>
          </a:lstStyle>
          <a:p>
            <a:r>
              <a:rPr lang="en-US" dirty="0"/>
              <a:t>Contents</a:t>
            </a:r>
          </a:p>
        </p:txBody>
      </p:sp>
    </p:spTree>
    <p:extLst>
      <p:ext uri="{BB962C8B-B14F-4D97-AF65-F5344CB8AC3E}">
        <p14:creationId xmlns:p14="http://schemas.microsoft.com/office/powerpoint/2010/main" val="25120387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C6EBDF-65A5-2E44-B95D-DEB03C3BF53A}"/>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889053B1-557F-7F4D-A76E-807C679C9DDC}"/>
              </a:ext>
            </a:extLst>
          </p:cNvPr>
          <p:cNvSpPr>
            <a:spLocks noGrp="1"/>
          </p:cNvSpPr>
          <p:nvPr>
            <p:ph type="sldNum" sz="quarter" idx="10"/>
          </p:nvPr>
        </p:nvSpPr>
        <p:spPr/>
        <p:txBody>
          <a:bodyPr/>
          <a:lstStyle/>
          <a:p>
            <a:fld id="{010974C9-39F3-3947-8B5D-BF1F533E6409}" type="slidenum">
              <a:rPr lang="en-US" smtClean="0"/>
              <a:pPr/>
              <a:t>‹#›</a:t>
            </a:fld>
            <a:endParaRPr lang="en-US" sz="800"/>
          </a:p>
        </p:txBody>
      </p:sp>
      <p:sp>
        <p:nvSpPr>
          <p:cNvPr id="2" name="Title 1">
            <a:extLst>
              <a:ext uri="{FF2B5EF4-FFF2-40B4-BE49-F238E27FC236}">
                <a16:creationId xmlns:a16="http://schemas.microsoft.com/office/drawing/2014/main" id="{CFAC3A38-DF4A-E04D-8259-B1C89E852DE7}"/>
              </a:ext>
            </a:extLst>
          </p:cNvPr>
          <p:cNvSpPr>
            <a:spLocks noGrp="1"/>
          </p:cNvSpPr>
          <p:nvPr>
            <p:ph type="title" hasCustomPrompt="1"/>
          </p:nvPr>
        </p:nvSpPr>
        <p:spPr>
          <a:xfrm>
            <a:off x="467833" y="2739542"/>
            <a:ext cx="7314248" cy="1371600"/>
          </a:xfrm>
          <a:prstGeom prst="rect">
            <a:avLst/>
          </a:prstGeom>
        </p:spPr>
        <p:txBody>
          <a:bodyPr lIns="0" tIns="0" rIns="0" bIns="0"/>
          <a:lstStyle>
            <a:lvl1pPr>
              <a:lnSpc>
                <a:spcPct val="100000"/>
              </a:lnSpc>
              <a:defRPr sz="4449"/>
            </a:lvl1pPr>
          </a:lstStyle>
          <a:p>
            <a:pPr lvl="0"/>
            <a:r>
              <a:rPr lang="en-US" dirty="0"/>
              <a:t>Section header here please lorem </a:t>
            </a:r>
            <a:r>
              <a:rPr lang="en-US" dirty="0" err="1"/>
              <a:t>ipsun</a:t>
            </a:r>
            <a:r>
              <a:rPr lang="en-US" dirty="0"/>
              <a:t> </a:t>
            </a:r>
            <a:r>
              <a:rPr lang="en-US" dirty="0" err="1"/>
              <a:t>dolar</a:t>
            </a:r>
            <a:r>
              <a:rPr lang="en-US" dirty="0"/>
              <a:t>.</a:t>
            </a:r>
          </a:p>
        </p:txBody>
      </p:sp>
    </p:spTree>
    <p:extLst>
      <p:ext uri="{BB962C8B-B14F-4D97-AF65-F5344CB8AC3E}">
        <p14:creationId xmlns:p14="http://schemas.microsoft.com/office/powerpoint/2010/main" val="27327216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ontent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82D2058-405E-504A-B1F8-44C13E442123}"/>
              </a:ext>
            </a:extLst>
          </p:cNvPr>
          <p:cNvSpPr>
            <a:spLocks noGrp="1"/>
          </p:cNvSpPr>
          <p:nvPr>
            <p:ph type="sldNum" sz="quarter" idx="10"/>
          </p:nvPr>
        </p:nvSpPr>
        <p:spPr/>
        <p:txBody>
          <a:bodyPr/>
          <a:lstStyle/>
          <a:p>
            <a:fld id="{010974C9-39F3-3947-8B5D-BF1F533E6409}" type="slidenum">
              <a:rPr lang="en-US" smtClean="0"/>
              <a:pPr/>
              <a:t>‹#›</a:t>
            </a:fld>
            <a:endParaRPr lang="en-US" sz="800"/>
          </a:p>
        </p:txBody>
      </p:sp>
      <p:sp>
        <p:nvSpPr>
          <p:cNvPr id="10" name="Title 1">
            <a:extLst>
              <a:ext uri="{FF2B5EF4-FFF2-40B4-BE49-F238E27FC236}">
                <a16:creationId xmlns:a16="http://schemas.microsoft.com/office/drawing/2014/main" id="{73577E55-6338-C443-9BDA-B66CEA4B2DCA}"/>
              </a:ext>
            </a:extLst>
          </p:cNvPr>
          <p:cNvSpPr>
            <a:spLocks noGrp="1"/>
          </p:cNvSpPr>
          <p:nvPr>
            <p:ph type="title" hasCustomPrompt="1"/>
          </p:nvPr>
        </p:nvSpPr>
        <p:spPr>
          <a:xfrm>
            <a:off x="922592" y="218209"/>
            <a:ext cx="5942826" cy="457200"/>
          </a:xfrm>
          <a:prstGeom prst="rect">
            <a:avLst/>
          </a:prstGeom>
        </p:spPr>
        <p:txBody>
          <a:bodyPr lIns="0" tIns="0" rIns="0" bIns="0"/>
          <a:lstStyle>
            <a:lvl1pPr>
              <a:lnSpc>
                <a:spcPct val="100000"/>
              </a:lnSpc>
              <a:defRPr sz="2500"/>
            </a:lvl1pPr>
          </a:lstStyle>
          <a:p>
            <a:r>
              <a:rPr lang="en-US" dirty="0"/>
              <a:t>Contents</a:t>
            </a:r>
          </a:p>
        </p:txBody>
      </p:sp>
      <p:sp>
        <p:nvSpPr>
          <p:cNvPr id="6" name="Text Placeholder 10">
            <a:extLst>
              <a:ext uri="{FF2B5EF4-FFF2-40B4-BE49-F238E27FC236}">
                <a16:creationId xmlns:a16="http://schemas.microsoft.com/office/drawing/2014/main" id="{95E30D5F-DFDD-4780-9054-10DA228D2478}"/>
              </a:ext>
            </a:extLst>
          </p:cNvPr>
          <p:cNvSpPr>
            <a:spLocks noGrp="1"/>
          </p:cNvSpPr>
          <p:nvPr>
            <p:ph type="body" sz="quarter" idx="15" hasCustomPrompt="1"/>
          </p:nvPr>
        </p:nvSpPr>
        <p:spPr>
          <a:xfrm>
            <a:off x="8386450" y="1363937"/>
            <a:ext cx="3108555" cy="4273392"/>
          </a:xfrm>
          <a:prstGeom prst="rect">
            <a:avLst/>
          </a:prstGeom>
        </p:spPr>
        <p:txBody>
          <a:bodyPr lIns="0" tIns="0" rIns="0" bIns="0"/>
          <a:lstStyle>
            <a:lvl1pPr marL="274265" indent="-274265">
              <a:lnSpc>
                <a:spcPct val="100000"/>
              </a:lnSpc>
              <a:spcBef>
                <a:spcPts val="0"/>
              </a:spcBef>
              <a:spcAft>
                <a:spcPts val="400"/>
              </a:spcAft>
              <a:buSzPct val="70000"/>
              <a:buFontTx/>
              <a:buBlip>
                <a:blip r:embed="rId2">
                  <a:extLst>
                    <a:ext uri="{96DAC541-7B7A-43D3-8B79-37D633B846F1}">
                      <asvg:svgBlip xmlns:asvg="http://schemas.microsoft.com/office/drawing/2016/SVG/main" r:embed="rId3"/>
                    </a:ext>
                  </a:extLst>
                </a:blip>
              </a:buBlip>
              <a:defRPr sz="1400" b="0" i="0">
                <a:latin typeface="+mn-lt"/>
              </a:defRPr>
            </a:lvl1pPr>
            <a:lvl2pPr>
              <a:buNone/>
              <a:defRPr/>
            </a:lvl2pPr>
            <a:lvl3pPr>
              <a:buNone/>
              <a:defRPr/>
            </a:lvl3pPr>
            <a:lvl4pPr>
              <a:buNone/>
              <a:defRPr/>
            </a:lvl4pPr>
            <a:lvl5pPr>
              <a:buNone/>
              <a:defRPr/>
            </a:lvl5pPr>
          </a:lstStyle>
          <a:p>
            <a:pPr lvl="0"/>
            <a:r>
              <a:rPr lang="en-US" dirty="0"/>
              <a:t>Lorem </a:t>
            </a:r>
            <a:r>
              <a:rPr lang="en-US" dirty="0" err="1"/>
              <a:t>Ipsun</a:t>
            </a:r>
            <a:r>
              <a:rPr lang="en-US" dirty="0"/>
              <a:t> </a:t>
            </a:r>
          </a:p>
          <a:p>
            <a:pPr lvl="0"/>
            <a:r>
              <a:rPr lang="en-US" dirty="0"/>
              <a:t>Dolor sit </a:t>
            </a:r>
            <a:r>
              <a:rPr lang="en-US" dirty="0" err="1"/>
              <a:t>amet</a:t>
            </a:r>
            <a:endParaRPr lang="en-US" dirty="0"/>
          </a:p>
          <a:p>
            <a:pPr lvl="0"/>
            <a:r>
              <a:rPr lang="en-US" dirty="0" err="1"/>
              <a:t>Consectetuer</a:t>
            </a:r>
            <a:r>
              <a:rPr lang="en-US" dirty="0"/>
              <a:t> </a:t>
            </a:r>
            <a:r>
              <a:rPr lang="en-US" dirty="0" err="1"/>
              <a:t>adipiscing</a:t>
            </a:r>
            <a:r>
              <a:rPr lang="en-US" dirty="0"/>
              <a:t> </a:t>
            </a:r>
          </a:p>
          <a:p>
            <a:pPr lvl="0"/>
            <a:r>
              <a:rPr lang="en-US" dirty="0" err="1"/>
              <a:t>Elit</a:t>
            </a:r>
            <a:r>
              <a:rPr lang="en-US" dirty="0"/>
              <a:t> sed </a:t>
            </a:r>
          </a:p>
          <a:p>
            <a:pPr lvl="0"/>
            <a:r>
              <a:rPr lang="en-US" dirty="0"/>
              <a:t>Diam </a:t>
            </a:r>
            <a:r>
              <a:rPr lang="en-US" dirty="0" err="1"/>
              <a:t>nonummy</a:t>
            </a:r>
            <a:r>
              <a:rPr lang="en-US" dirty="0"/>
              <a:t> </a:t>
            </a:r>
            <a:r>
              <a:rPr lang="en-US" dirty="0" err="1"/>
              <a:t>nibh</a:t>
            </a:r>
            <a:r>
              <a:rPr lang="en-US" dirty="0"/>
              <a:t> </a:t>
            </a:r>
          </a:p>
          <a:p>
            <a:pPr lvl="0"/>
            <a:r>
              <a:rPr lang="en-US" dirty="0" err="1"/>
              <a:t>Euismod</a:t>
            </a:r>
            <a:r>
              <a:rPr lang="en-US" dirty="0"/>
              <a:t> </a:t>
            </a:r>
            <a:r>
              <a:rPr lang="en-US" dirty="0" err="1"/>
              <a:t>tincidunt</a:t>
            </a:r>
            <a:r>
              <a:rPr lang="en-US" dirty="0"/>
              <a:t> </a:t>
            </a:r>
          </a:p>
          <a:p>
            <a:pPr lvl="0"/>
            <a:r>
              <a:rPr lang="en-US" dirty="0"/>
              <a:t>Ut </a:t>
            </a:r>
            <a:r>
              <a:rPr lang="en-US" dirty="0" err="1"/>
              <a:t>laoreet</a:t>
            </a:r>
            <a:r>
              <a:rPr lang="en-US" dirty="0"/>
              <a:t> </a:t>
            </a:r>
          </a:p>
          <a:p>
            <a:pPr lvl="0"/>
            <a:r>
              <a:rPr lang="en-US" dirty="0"/>
              <a:t>Dolore magna </a:t>
            </a:r>
          </a:p>
          <a:p>
            <a:pPr lvl="0"/>
            <a:r>
              <a:rPr lang="en-US" dirty="0" err="1"/>
              <a:t>Aliquam</a:t>
            </a:r>
            <a:r>
              <a:rPr lang="en-US" dirty="0"/>
              <a:t> </a:t>
            </a:r>
            <a:r>
              <a:rPr lang="en-US" dirty="0" err="1"/>
              <a:t>erat</a:t>
            </a:r>
            <a:r>
              <a:rPr lang="en-US" dirty="0"/>
              <a:t> </a:t>
            </a:r>
          </a:p>
          <a:p>
            <a:pPr lvl="0"/>
            <a:r>
              <a:rPr lang="en-US" dirty="0"/>
              <a:t>Ut </a:t>
            </a:r>
            <a:r>
              <a:rPr lang="en-US" dirty="0" err="1"/>
              <a:t>wisi</a:t>
            </a:r>
            <a:r>
              <a:rPr lang="en-US" dirty="0"/>
              <a:t> </a:t>
            </a:r>
            <a:r>
              <a:rPr lang="en-US" dirty="0" err="1"/>
              <a:t>enim</a:t>
            </a:r>
            <a:r>
              <a:rPr lang="en-US" dirty="0"/>
              <a:t> ad minim</a:t>
            </a:r>
          </a:p>
        </p:txBody>
      </p:sp>
    </p:spTree>
    <p:extLst>
      <p:ext uri="{BB962C8B-B14F-4D97-AF65-F5344CB8AC3E}">
        <p14:creationId xmlns:p14="http://schemas.microsoft.com/office/powerpoint/2010/main" val="3888055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_8">
    <p:bg>
      <p:bgPr>
        <a:solidFill>
          <a:srgbClr val="E9FAF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E0DEF5-F6C0-D246-8DA2-91902D38D4C7}"/>
              </a:ext>
            </a:extLst>
          </p:cNvPr>
          <p:cNvPicPr>
            <a:picLocks noChangeAspect="1"/>
          </p:cNvPicPr>
          <p:nvPr userDrawn="1"/>
        </p:nvPicPr>
        <p:blipFill>
          <a:blip r:embed="rId2"/>
          <a:srcRect/>
          <a:stretch/>
        </p:blipFill>
        <p:spPr>
          <a:xfrm>
            <a:off x="793" y="0"/>
            <a:ext cx="12190413" cy="6858000"/>
          </a:xfrm>
          <a:prstGeom prst="rect">
            <a:avLst/>
          </a:prstGeom>
        </p:spPr>
      </p:pic>
      <p:sp>
        <p:nvSpPr>
          <p:cNvPr id="10" name="Picture Placeholder 6">
            <a:extLst>
              <a:ext uri="{FF2B5EF4-FFF2-40B4-BE49-F238E27FC236}">
                <a16:creationId xmlns:a16="http://schemas.microsoft.com/office/drawing/2014/main" id="{7CE80437-E26B-AF44-BD09-7C351131A8AB}"/>
              </a:ext>
            </a:extLst>
          </p:cNvPr>
          <p:cNvSpPr>
            <a:spLocks noGrp="1"/>
          </p:cNvSpPr>
          <p:nvPr>
            <p:ph type="pic" sz="quarter" idx="17" hasCustomPrompt="1"/>
          </p:nvPr>
        </p:nvSpPr>
        <p:spPr>
          <a:xfrm>
            <a:off x="457140" y="914400"/>
            <a:ext cx="11291370" cy="4457700"/>
          </a:xfrm>
          <a:prstGeom prst="rect">
            <a:avLst/>
          </a:prstGeom>
          <a:solidFill>
            <a:schemeClr val="bg1">
              <a:lumMod val="50000"/>
            </a:schemeClr>
          </a:solidFill>
        </p:spPr>
        <p:txBody>
          <a:bodyPr anchor="ctr"/>
          <a:lstStyle>
            <a:lvl1pPr algn="ctr">
              <a:buNone/>
              <a:defRPr>
                <a:solidFill>
                  <a:schemeClr val="bg1"/>
                </a:solidFill>
              </a:defRPr>
            </a:lvl1pPr>
          </a:lstStyle>
          <a:p>
            <a:r>
              <a:rPr lang="en-US" dirty="0"/>
              <a:t>Insert Picture Here</a:t>
            </a:r>
          </a:p>
        </p:txBody>
      </p:sp>
      <p:sp>
        <p:nvSpPr>
          <p:cNvPr id="6" name="Text Placeholder 10">
            <a:extLst>
              <a:ext uri="{FF2B5EF4-FFF2-40B4-BE49-F238E27FC236}">
                <a16:creationId xmlns:a16="http://schemas.microsoft.com/office/drawing/2014/main" id="{C693B1C9-CBEF-2D49-BD18-D7DF5A1AB7C7}"/>
              </a:ext>
            </a:extLst>
          </p:cNvPr>
          <p:cNvSpPr>
            <a:spLocks noGrp="1"/>
          </p:cNvSpPr>
          <p:nvPr>
            <p:ph type="body" sz="quarter" idx="13" hasCustomPrompt="1"/>
          </p:nvPr>
        </p:nvSpPr>
        <p:spPr>
          <a:xfrm>
            <a:off x="457141" y="6212312"/>
            <a:ext cx="2285702" cy="228600"/>
          </a:xfrm>
          <a:prstGeom prst="rect">
            <a:avLst/>
          </a:prstGeom>
        </p:spPr>
        <p:txBody>
          <a:bodyPr lIns="0" tIns="0" rIns="0" bIns="0"/>
          <a:lstStyle>
            <a:lvl1pPr marL="0" indent="0">
              <a:lnSpc>
                <a:spcPct val="100000"/>
              </a:lnSpc>
              <a:spcBef>
                <a:spcPts val="0"/>
              </a:spcBef>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PRESENTED BY: FULL NAME</a:t>
            </a:r>
          </a:p>
        </p:txBody>
      </p:sp>
      <p:sp>
        <p:nvSpPr>
          <p:cNvPr id="7" name="Text Placeholder 12">
            <a:extLst>
              <a:ext uri="{FF2B5EF4-FFF2-40B4-BE49-F238E27FC236}">
                <a16:creationId xmlns:a16="http://schemas.microsoft.com/office/drawing/2014/main" id="{80AA1182-6B0D-9B44-BA98-E6261CD12B4D}"/>
              </a:ext>
            </a:extLst>
          </p:cNvPr>
          <p:cNvSpPr>
            <a:spLocks noGrp="1"/>
          </p:cNvSpPr>
          <p:nvPr>
            <p:ph type="body" sz="quarter" idx="18" hasCustomPrompt="1"/>
          </p:nvPr>
        </p:nvSpPr>
        <p:spPr>
          <a:xfrm>
            <a:off x="457141" y="5631874"/>
            <a:ext cx="8261775" cy="502920"/>
          </a:xfrm>
          <a:prstGeom prst="rect">
            <a:avLst/>
          </a:prstGeom>
        </p:spPr>
        <p:txBody>
          <a:bodyPr lIns="0" tIns="0" rIns="0" bIns="0"/>
          <a:lstStyle>
            <a:lvl1pPr marL="0" indent="0">
              <a:lnSpc>
                <a:spcPct val="100000"/>
              </a:lnSpc>
              <a:spcBef>
                <a:spcPts val="0"/>
              </a:spcBef>
              <a:buFontTx/>
              <a:buNone/>
              <a:defRPr sz="3349">
                <a:latin typeface="+mj-lt"/>
              </a:defRPr>
            </a:lvl1pPr>
            <a:lvl2pPr indent="0">
              <a:lnSpc>
                <a:spcPct val="100000"/>
              </a:lnSpc>
              <a:buFontTx/>
              <a:buNone/>
              <a:defRPr/>
            </a:lvl2pPr>
            <a:lvl3pPr indent="0">
              <a:lnSpc>
                <a:spcPct val="100000"/>
              </a:lnSpc>
              <a:buFontTx/>
              <a:buNone/>
              <a:defRPr/>
            </a:lvl3pPr>
            <a:lvl4pPr indent="0">
              <a:lnSpc>
                <a:spcPct val="100000"/>
              </a:lnSpc>
              <a:buFontTx/>
              <a:buNone/>
              <a:defRPr/>
            </a:lvl4pPr>
            <a:lvl5pPr indent="0">
              <a:lnSpc>
                <a:spcPct val="100000"/>
              </a:lnSpc>
              <a:buFontTx/>
              <a:buNone/>
              <a:defRPr/>
            </a:lvl5pPr>
          </a:lstStyle>
          <a:p>
            <a:pPr lvl="0"/>
            <a:r>
              <a:rPr lang="en-US" dirty="0"/>
              <a:t>Building the future of housing</a:t>
            </a:r>
          </a:p>
        </p:txBody>
      </p:sp>
      <p:sp>
        <p:nvSpPr>
          <p:cNvPr id="11" name="Text Placeholder 10">
            <a:extLst>
              <a:ext uri="{FF2B5EF4-FFF2-40B4-BE49-F238E27FC236}">
                <a16:creationId xmlns:a16="http://schemas.microsoft.com/office/drawing/2014/main" id="{8D36BB72-FD43-7341-A5AA-F67541F9BC52}"/>
              </a:ext>
            </a:extLst>
          </p:cNvPr>
          <p:cNvSpPr>
            <a:spLocks noGrp="1"/>
          </p:cNvSpPr>
          <p:nvPr>
            <p:ph type="body" sz="quarter" idx="19" hasCustomPrompt="1"/>
          </p:nvPr>
        </p:nvSpPr>
        <p:spPr>
          <a:xfrm>
            <a:off x="2867517" y="6212312"/>
            <a:ext cx="2285702" cy="228600"/>
          </a:xfrm>
          <a:prstGeom prst="rect">
            <a:avLst/>
          </a:prstGeom>
        </p:spPr>
        <p:txBody>
          <a:bodyPr lIns="0" tIns="0" rIns="0" bIns="0"/>
          <a:lstStyle>
            <a:lvl1pPr marL="0" indent="0">
              <a:lnSpc>
                <a:spcPct val="100000"/>
              </a:lnSpc>
              <a:spcBef>
                <a:spcPts val="0"/>
              </a:spcBef>
              <a:buNone/>
              <a:defRPr sz="1400" b="0" i="0">
                <a:latin typeface="GT Walsheim Regular" panose="02000503030000020003" pitchFamily="2" charset="77"/>
              </a:defRPr>
            </a:lvl1pPr>
            <a:lvl2pPr>
              <a:buNone/>
              <a:defRPr/>
            </a:lvl2pPr>
            <a:lvl3pPr>
              <a:buNone/>
              <a:defRPr/>
            </a:lvl3pPr>
            <a:lvl4pPr>
              <a:buNone/>
              <a:defRPr/>
            </a:lvl4pPr>
            <a:lvl5pPr>
              <a:buNone/>
              <a:defRPr/>
            </a:lvl5pPr>
          </a:lstStyle>
          <a:p>
            <a:pPr lvl="0"/>
            <a:r>
              <a:rPr lang="en-US" dirty="0"/>
              <a:t>09/00/2020</a:t>
            </a:r>
          </a:p>
        </p:txBody>
      </p:sp>
      <p:pic>
        <p:nvPicPr>
          <p:cNvPr id="9" name="Picture 8">
            <a:extLst>
              <a:ext uri="{FF2B5EF4-FFF2-40B4-BE49-F238E27FC236}">
                <a16:creationId xmlns:a16="http://schemas.microsoft.com/office/drawing/2014/main" id="{BC6902B1-7801-446D-82E5-C57F63CAF308}"/>
              </a:ext>
            </a:extLst>
          </p:cNvPr>
          <p:cNvPicPr>
            <a:picLocks noChangeAspect="1"/>
          </p:cNvPicPr>
          <p:nvPr userDrawn="1"/>
        </p:nvPicPr>
        <p:blipFill>
          <a:blip r:embed="rId3"/>
          <a:stretch>
            <a:fillRect/>
          </a:stretch>
        </p:blipFill>
        <p:spPr>
          <a:xfrm>
            <a:off x="274284" y="203301"/>
            <a:ext cx="1737134" cy="566251"/>
          </a:xfrm>
          <a:prstGeom prst="rect">
            <a:avLst/>
          </a:prstGeom>
        </p:spPr>
      </p:pic>
    </p:spTree>
    <p:extLst>
      <p:ext uri="{BB962C8B-B14F-4D97-AF65-F5344CB8AC3E}">
        <p14:creationId xmlns:p14="http://schemas.microsoft.com/office/powerpoint/2010/main" val="270361024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E441A8B-FA2C-9441-B506-25CBAA562BDB}"/>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582D2058-405E-504A-B1F8-44C13E442123}"/>
              </a:ext>
            </a:extLst>
          </p:cNvPr>
          <p:cNvSpPr>
            <a:spLocks noGrp="1"/>
          </p:cNvSpPr>
          <p:nvPr>
            <p:ph type="sldNum" sz="quarter" idx="10"/>
          </p:nvPr>
        </p:nvSpPr>
        <p:spPr/>
        <p:txBody>
          <a:bodyPr/>
          <a:lstStyle/>
          <a:p>
            <a:fld id="{010974C9-39F3-3947-8B5D-BF1F533E6409}" type="slidenum">
              <a:rPr lang="en-US" smtClean="0"/>
              <a:pPr/>
              <a:t>‹#›</a:t>
            </a:fld>
            <a:endParaRPr lang="en-US" sz="800"/>
          </a:p>
        </p:txBody>
      </p:sp>
      <p:sp>
        <p:nvSpPr>
          <p:cNvPr id="8" name="Text Placeholder 10">
            <a:extLst>
              <a:ext uri="{FF2B5EF4-FFF2-40B4-BE49-F238E27FC236}">
                <a16:creationId xmlns:a16="http://schemas.microsoft.com/office/drawing/2014/main" id="{1B199B05-F6AD-8A4A-95C2-BE15D64CDFFE}"/>
              </a:ext>
            </a:extLst>
          </p:cNvPr>
          <p:cNvSpPr>
            <a:spLocks noGrp="1"/>
          </p:cNvSpPr>
          <p:nvPr>
            <p:ph type="body" sz="quarter" idx="15" hasCustomPrompt="1"/>
          </p:nvPr>
        </p:nvSpPr>
        <p:spPr>
          <a:xfrm>
            <a:off x="457140" y="1713071"/>
            <a:ext cx="3108555" cy="4273392"/>
          </a:xfrm>
          <a:prstGeom prst="rect">
            <a:avLst/>
          </a:prstGeom>
        </p:spPr>
        <p:txBody>
          <a:bodyPr lIns="0" tIns="0" rIns="0" bIns="0"/>
          <a:lstStyle>
            <a:lvl1pPr marL="274265" indent="-274265">
              <a:lnSpc>
                <a:spcPct val="100000"/>
              </a:lnSpc>
              <a:spcBef>
                <a:spcPts val="0"/>
              </a:spcBef>
              <a:spcAft>
                <a:spcPts val="400"/>
              </a:spcAft>
              <a:buSzPct val="70000"/>
              <a:buFontTx/>
              <a:buBlip>
                <a:blip r:embed="rId3">
                  <a:extLst>
                    <a:ext uri="{96DAC541-7B7A-43D3-8B79-37D633B846F1}">
                      <asvg:svgBlip xmlns:asvg="http://schemas.microsoft.com/office/drawing/2016/SVG/main" r:embed="rId4"/>
                    </a:ext>
                  </a:extLst>
                </a:blip>
              </a:buBlip>
              <a:defRPr sz="1400" b="0" i="0">
                <a:latin typeface="+mn-lt"/>
              </a:defRPr>
            </a:lvl1pPr>
            <a:lvl2pPr>
              <a:buNone/>
              <a:defRPr/>
            </a:lvl2pPr>
            <a:lvl3pPr>
              <a:buNone/>
              <a:defRPr/>
            </a:lvl3pPr>
            <a:lvl4pPr>
              <a:buNone/>
              <a:defRPr/>
            </a:lvl4pPr>
            <a:lvl5pPr>
              <a:buNone/>
              <a:defRPr/>
            </a:lvl5pPr>
          </a:lstStyle>
          <a:p>
            <a:pPr lvl="0"/>
            <a:r>
              <a:rPr lang="en-US" dirty="0"/>
              <a:t>Lorem </a:t>
            </a:r>
            <a:r>
              <a:rPr lang="en-US" dirty="0" err="1"/>
              <a:t>Ipsun</a:t>
            </a:r>
            <a:r>
              <a:rPr lang="en-US" dirty="0"/>
              <a:t> </a:t>
            </a:r>
          </a:p>
          <a:p>
            <a:pPr lvl="0"/>
            <a:r>
              <a:rPr lang="en-US" dirty="0"/>
              <a:t>Dolor sit </a:t>
            </a:r>
            <a:r>
              <a:rPr lang="en-US" dirty="0" err="1"/>
              <a:t>amet</a:t>
            </a:r>
            <a:endParaRPr lang="en-US" dirty="0"/>
          </a:p>
          <a:p>
            <a:pPr lvl="0"/>
            <a:r>
              <a:rPr lang="en-US" dirty="0" err="1"/>
              <a:t>Consectetuer</a:t>
            </a:r>
            <a:r>
              <a:rPr lang="en-US" dirty="0"/>
              <a:t> </a:t>
            </a:r>
            <a:r>
              <a:rPr lang="en-US" dirty="0" err="1"/>
              <a:t>adipiscing</a:t>
            </a:r>
            <a:r>
              <a:rPr lang="en-US" dirty="0"/>
              <a:t> </a:t>
            </a:r>
          </a:p>
          <a:p>
            <a:pPr lvl="0"/>
            <a:r>
              <a:rPr lang="en-US" dirty="0" err="1"/>
              <a:t>Elit</a:t>
            </a:r>
            <a:r>
              <a:rPr lang="en-US" dirty="0"/>
              <a:t> sed </a:t>
            </a:r>
          </a:p>
          <a:p>
            <a:pPr lvl="0"/>
            <a:r>
              <a:rPr lang="en-US" dirty="0"/>
              <a:t>Diam </a:t>
            </a:r>
            <a:r>
              <a:rPr lang="en-US" dirty="0" err="1"/>
              <a:t>nonummy</a:t>
            </a:r>
            <a:r>
              <a:rPr lang="en-US" dirty="0"/>
              <a:t> </a:t>
            </a:r>
            <a:r>
              <a:rPr lang="en-US" dirty="0" err="1"/>
              <a:t>nibh</a:t>
            </a:r>
            <a:r>
              <a:rPr lang="en-US" dirty="0"/>
              <a:t> </a:t>
            </a:r>
          </a:p>
          <a:p>
            <a:pPr lvl="0"/>
            <a:r>
              <a:rPr lang="en-US" dirty="0" err="1"/>
              <a:t>Euismod</a:t>
            </a:r>
            <a:r>
              <a:rPr lang="en-US" dirty="0"/>
              <a:t> </a:t>
            </a:r>
            <a:r>
              <a:rPr lang="en-US" dirty="0" err="1"/>
              <a:t>tincidunt</a:t>
            </a:r>
            <a:r>
              <a:rPr lang="en-US" dirty="0"/>
              <a:t> </a:t>
            </a:r>
          </a:p>
          <a:p>
            <a:pPr lvl="0"/>
            <a:r>
              <a:rPr lang="en-US" dirty="0"/>
              <a:t>Ut </a:t>
            </a:r>
            <a:r>
              <a:rPr lang="en-US" dirty="0" err="1"/>
              <a:t>laoreet</a:t>
            </a:r>
            <a:r>
              <a:rPr lang="en-US" dirty="0"/>
              <a:t> </a:t>
            </a:r>
          </a:p>
          <a:p>
            <a:pPr lvl="0"/>
            <a:r>
              <a:rPr lang="en-US" dirty="0"/>
              <a:t>Dolore magna </a:t>
            </a:r>
          </a:p>
          <a:p>
            <a:pPr lvl="0"/>
            <a:r>
              <a:rPr lang="en-US" dirty="0" err="1"/>
              <a:t>Aliquam</a:t>
            </a:r>
            <a:r>
              <a:rPr lang="en-US" dirty="0"/>
              <a:t> </a:t>
            </a:r>
            <a:r>
              <a:rPr lang="en-US" dirty="0" err="1"/>
              <a:t>erat</a:t>
            </a:r>
            <a:r>
              <a:rPr lang="en-US" dirty="0"/>
              <a:t> </a:t>
            </a:r>
          </a:p>
          <a:p>
            <a:pPr lvl="0"/>
            <a:r>
              <a:rPr lang="en-US" dirty="0"/>
              <a:t>Ut </a:t>
            </a:r>
            <a:r>
              <a:rPr lang="en-US" dirty="0" err="1"/>
              <a:t>wisi</a:t>
            </a:r>
            <a:r>
              <a:rPr lang="en-US" dirty="0"/>
              <a:t> </a:t>
            </a:r>
            <a:r>
              <a:rPr lang="en-US" dirty="0" err="1"/>
              <a:t>enim</a:t>
            </a:r>
            <a:r>
              <a:rPr lang="en-US" dirty="0"/>
              <a:t> ad minim</a:t>
            </a:r>
          </a:p>
        </p:txBody>
      </p:sp>
      <p:sp>
        <p:nvSpPr>
          <p:cNvPr id="10" name="Title 1">
            <a:extLst>
              <a:ext uri="{FF2B5EF4-FFF2-40B4-BE49-F238E27FC236}">
                <a16:creationId xmlns:a16="http://schemas.microsoft.com/office/drawing/2014/main" id="{73577E55-6338-C443-9BDA-B66CEA4B2DCA}"/>
              </a:ext>
            </a:extLst>
          </p:cNvPr>
          <p:cNvSpPr>
            <a:spLocks noGrp="1"/>
          </p:cNvSpPr>
          <p:nvPr>
            <p:ph type="title" hasCustomPrompt="1"/>
          </p:nvPr>
        </p:nvSpPr>
        <p:spPr>
          <a:xfrm>
            <a:off x="457140" y="800100"/>
            <a:ext cx="5942826" cy="457200"/>
          </a:xfrm>
          <a:prstGeom prst="rect">
            <a:avLst/>
          </a:prstGeom>
        </p:spPr>
        <p:txBody>
          <a:bodyPr lIns="0" tIns="0" rIns="0" bIns="0"/>
          <a:lstStyle>
            <a:lvl1pPr>
              <a:lnSpc>
                <a:spcPct val="100000"/>
              </a:lnSpc>
              <a:defRPr sz="2500"/>
            </a:lvl1pPr>
          </a:lstStyle>
          <a:p>
            <a:r>
              <a:rPr lang="en-US" dirty="0"/>
              <a:t>Contents</a:t>
            </a:r>
          </a:p>
        </p:txBody>
      </p:sp>
    </p:spTree>
    <p:extLst>
      <p:ext uri="{BB962C8B-B14F-4D97-AF65-F5344CB8AC3E}">
        <p14:creationId xmlns:p14="http://schemas.microsoft.com/office/powerpoint/2010/main" val="383417736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C6EBDF-65A5-2E44-B95D-DEB03C3BF53A}"/>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889053B1-557F-7F4D-A76E-807C679C9DDC}"/>
              </a:ext>
            </a:extLst>
          </p:cNvPr>
          <p:cNvSpPr>
            <a:spLocks noGrp="1"/>
          </p:cNvSpPr>
          <p:nvPr>
            <p:ph type="sldNum" sz="quarter" idx="10"/>
          </p:nvPr>
        </p:nvSpPr>
        <p:spPr/>
        <p:txBody>
          <a:bodyPr/>
          <a:lstStyle/>
          <a:p>
            <a:fld id="{010974C9-39F3-3947-8B5D-BF1F533E6409}" type="slidenum">
              <a:rPr lang="en-US" smtClean="0"/>
              <a:pPr/>
              <a:t>‹#›</a:t>
            </a:fld>
            <a:endParaRPr lang="en-US" sz="800"/>
          </a:p>
        </p:txBody>
      </p:sp>
      <p:sp>
        <p:nvSpPr>
          <p:cNvPr id="2" name="Title 1">
            <a:extLst>
              <a:ext uri="{FF2B5EF4-FFF2-40B4-BE49-F238E27FC236}">
                <a16:creationId xmlns:a16="http://schemas.microsoft.com/office/drawing/2014/main" id="{CFAC3A38-DF4A-E04D-8259-B1C89E852DE7}"/>
              </a:ext>
            </a:extLst>
          </p:cNvPr>
          <p:cNvSpPr>
            <a:spLocks noGrp="1"/>
          </p:cNvSpPr>
          <p:nvPr>
            <p:ph type="title" hasCustomPrompt="1"/>
          </p:nvPr>
        </p:nvSpPr>
        <p:spPr>
          <a:xfrm>
            <a:off x="467833" y="2739542"/>
            <a:ext cx="7314248" cy="1371600"/>
          </a:xfrm>
          <a:prstGeom prst="rect">
            <a:avLst/>
          </a:prstGeom>
        </p:spPr>
        <p:txBody>
          <a:bodyPr lIns="0" tIns="0" rIns="0" bIns="0"/>
          <a:lstStyle>
            <a:lvl1pPr>
              <a:lnSpc>
                <a:spcPct val="100000"/>
              </a:lnSpc>
              <a:defRPr sz="4449"/>
            </a:lvl1pPr>
          </a:lstStyle>
          <a:p>
            <a:pPr lvl="0"/>
            <a:r>
              <a:rPr lang="en-US" dirty="0"/>
              <a:t>Section header here please lorem </a:t>
            </a:r>
            <a:r>
              <a:rPr lang="en-US" dirty="0" err="1"/>
              <a:t>ipsun</a:t>
            </a:r>
            <a:r>
              <a:rPr lang="en-US" dirty="0"/>
              <a:t> </a:t>
            </a:r>
            <a:r>
              <a:rPr lang="en-US" dirty="0" err="1"/>
              <a:t>dolar</a:t>
            </a:r>
            <a:r>
              <a:rPr lang="en-US" dirty="0"/>
              <a:t>.</a:t>
            </a:r>
          </a:p>
        </p:txBody>
      </p:sp>
    </p:spTree>
    <p:extLst>
      <p:ext uri="{BB962C8B-B14F-4D97-AF65-F5344CB8AC3E}">
        <p14:creationId xmlns:p14="http://schemas.microsoft.com/office/powerpoint/2010/main" val="310746627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C6EBDF-65A5-2E44-B95D-DEB03C3BF53A}"/>
              </a:ext>
            </a:extLst>
          </p:cNvPr>
          <p:cNvPicPr>
            <a:picLocks noChangeAspect="1"/>
          </p:cNvPicPr>
          <p:nvPr userDrawn="1"/>
        </p:nvPicPr>
        <p:blipFill>
          <a:blip r:embed="rId2"/>
          <a:src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889053B1-557F-7F4D-A76E-807C679C9DDC}"/>
              </a:ext>
            </a:extLst>
          </p:cNvPr>
          <p:cNvSpPr>
            <a:spLocks noGrp="1"/>
          </p:cNvSpPr>
          <p:nvPr>
            <p:ph type="sldNum" sz="quarter" idx="10"/>
          </p:nvPr>
        </p:nvSpPr>
        <p:spPr/>
        <p:txBody>
          <a:bodyPr/>
          <a:lstStyle/>
          <a:p>
            <a:fld id="{010974C9-39F3-3947-8B5D-BF1F533E6409}" type="slidenum">
              <a:rPr lang="en-US" smtClean="0"/>
              <a:pPr/>
              <a:t>‹#›</a:t>
            </a:fld>
            <a:endParaRPr lang="en-US" sz="800"/>
          </a:p>
        </p:txBody>
      </p:sp>
      <p:sp>
        <p:nvSpPr>
          <p:cNvPr id="2" name="Title 1">
            <a:extLst>
              <a:ext uri="{FF2B5EF4-FFF2-40B4-BE49-F238E27FC236}">
                <a16:creationId xmlns:a16="http://schemas.microsoft.com/office/drawing/2014/main" id="{FA3E8447-E1A2-9848-B9E4-3A4EB0E2B955}"/>
              </a:ext>
            </a:extLst>
          </p:cNvPr>
          <p:cNvSpPr>
            <a:spLocks noGrp="1"/>
          </p:cNvSpPr>
          <p:nvPr>
            <p:ph type="title" hasCustomPrompt="1"/>
          </p:nvPr>
        </p:nvSpPr>
        <p:spPr>
          <a:xfrm>
            <a:off x="457140" y="2739542"/>
            <a:ext cx="7314248" cy="1371600"/>
          </a:xfrm>
          <a:prstGeom prst="rect">
            <a:avLst/>
          </a:prstGeom>
        </p:spPr>
        <p:txBody>
          <a:bodyPr lIns="0" tIns="0" rIns="0" bIns="0"/>
          <a:lstStyle>
            <a:lvl1pPr>
              <a:lnSpc>
                <a:spcPct val="100000"/>
              </a:lnSpc>
              <a:defRPr sz="4449"/>
            </a:lvl1pPr>
          </a:lstStyle>
          <a:p>
            <a:r>
              <a:rPr lang="en-US" dirty="0"/>
              <a:t>Section header here please lorem </a:t>
            </a:r>
            <a:r>
              <a:rPr lang="en-US" dirty="0" err="1"/>
              <a:t>ipsun</a:t>
            </a:r>
            <a:r>
              <a:rPr lang="en-US" dirty="0"/>
              <a:t> </a:t>
            </a:r>
            <a:r>
              <a:rPr lang="en-US" dirty="0" err="1"/>
              <a:t>dolar</a:t>
            </a:r>
            <a:r>
              <a:rPr lang="en-US" dirty="0"/>
              <a:t>.</a:t>
            </a:r>
          </a:p>
        </p:txBody>
      </p:sp>
    </p:spTree>
    <p:extLst>
      <p:ext uri="{BB962C8B-B14F-4D97-AF65-F5344CB8AC3E}">
        <p14:creationId xmlns:p14="http://schemas.microsoft.com/office/powerpoint/2010/main" val="216672417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ontact_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9053B1-557F-7F4D-A76E-807C679C9DDC}"/>
              </a:ext>
            </a:extLst>
          </p:cNvPr>
          <p:cNvSpPr>
            <a:spLocks noGrp="1"/>
          </p:cNvSpPr>
          <p:nvPr>
            <p:ph type="sldNum" sz="quarter" idx="10"/>
          </p:nvPr>
        </p:nvSpPr>
        <p:spPr/>
        <p:txBody>
          <a:bodyPr/>
          <a:lstStyle/>
          <a:p>
            <a:fld id="{010974C9-39F3-3947-8B5D-BF1F533E6409}" type="slidenum">
              <a:rPr lang="en-US" smtClean="0"/>
              <a:pPr/>
              <a:t>‹#›</a:t>
            </a:fld>
            <a:endParaRPr lang="en-US" sz="800"/>
          </a:p>
        </p:txBody>
      </p:sp>
    </p:spTree>
    <p:extLst>
      <p:ext uri="{BB962C8B-B14F-4D97-AF65-F5344CB8AC3E}">
        <p14:creationId xmlns:p14="http://schemas.microsoft.com/office/powerpoint/2010/main" val="231895759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act_Pag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9053B1-557F-7F4D-A76E-807C679C9DDC}"/>
              </a:ext>
            </a:extLst>
          </p:cNvPr>
          <p:cNvSpPr>
            <a:spLocks noGrp="1"/>
          </p:cNvSpPr>
          <p:nvPr>
            <p:ph type="sldNum" sz="quarter" idx="10"/>
          </p:nvPr>
        </p:nvSpPr>
        <p:spPr/>
        <p:txBody>
          <a:bodyPr/>
          <a:lstStyle/>
          <a:p>
            <a:fld id="{010974C9-39F3-3947-8B5D-BF1F533E6409}" type="slidenum">
              <a:rPr lang="en-US" smtClean="0"/>
              <a:pPr/>
              <a:t>‹#›</a:t>
            </a:fld>
            <a:endParaRPr lang="en-US" sz="800"/>
          </a:p>
        </p:txBody>
      </p:sp>
    </p:spTree>
    <p:extLst>
      <p:ext uri="{BB962C8B-B14F-4D97-AF65-F5344CB8AC3E}">
        <p14:creationId xmlns:p14="http://schemas.microsoft.com/office/powerpoint/2010/main" val="1075405750"/>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F34D87-7A61-9143-9C28-C73EB4D96FB4}"/>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889053B1-557F-7F4D-A76E-807C679C9DDC}"/>
              </a:ext>
            </a:extLst>
          </p:cNvPr>
          <p:cNvSpPr>
            <a:spLocks noGrp="1"/>
          </p:cNvSpPr>
          <p:nvPr>
            <p:ph type="sldNum" sz="quarter" idx="10"/>
          </p:nvPr>
        </p:nvSpPr>
        <p:spPr/>
        <p:txBody>
          <a:bodyPr/>
          <a:lstStyle>
            <a:lvl1pPr>
              <a:defRPr>
                <a:solidFill>
                  <a:schemeClr val="bg1"/>
                </a:solidFill>
              </a:defRPr>
            </a:lvl1pPr>
          </a:lstStyle>
          <a:p>
            <a:fld id="{010974C9-39F3-3947-8B5D-BF1F533E6409}" type="slidenum">
              <a:rPr lang="en-US" smtClean="0"/>
              <a:pPr/>
              <a:t>‹#›</a:t>
            </a:fld>
            <a:endParaRPr lang="en-US"/>
          </a:p>
        </p:txBody>
      </p:sp>
      <p:sp>
        <p:nvSpPr>
          <p:cNvPr id="7" name="Text Placeholder 10">
            <a:extLst>
              <a:ext uri="{FF2B5EF4-FFF2-40B4-BE49-F238E27FC236}">
                <a16:creationId xmlns:a16="http://schemas.microsoft.com/office/drawing/2014/main" id="{82C72ECB-F509-AF43-A5DA-DA10808E6716}"/>
              </a:ext>
            </a:extLst>
          </p:cNvPr>
          <p:cNvSpPr>
            <a:spLocks noGrp="1"/>
          </p:cNvSpPr>
          <p:nvPr>
            <p:ph type="body" sz="quarter" idx="15" hasCustomPrompt="1"/>
          </p:nvPr>
        </p:nvSpPr>
        <p:spPr>
          <a:xfrm>
            <a:off x="394084" y="6345936"/>
            <a:ext cx="2742843" cy="365760"/>
          </a:xfrm>
          <a:prstGeom prst="rect">
            <a:avLst/>
          </a:prstGeom>
        </p:spPr>
        <p:txBody>
          <a:bodyPr lIns="91440" tIns="45720" rIns="91440" bIns="45720" anchor="t"/>
          <a:lstStyle>
            <a:lvl1pPr marL="0" indent="0">
              <a:lnSpc>
                <a:spcPts val="2000"/>
              </a:lnSpc>
              <a:spcBef>
                <a:spcPts val="0"/>
              </a:spcBef>
              <a:buFont typeface="+mj-lt"/>
              <a:buNone/>
              <a:defRPr sz="800" b="0" i="0">
                <a:solidFill>
                  <a:schemeClr val="bg1"/>
                </a:solidFill>
                <a:latin typeface="+mn-lt"/>
              </a:defRPr>
            </a:lvl1pPr>
            <a:lvl2pPr>
              <a:buNone/>
              <a:defRPr/>
            </a:lvl2pPr>
            <a:lvl3pPr>
              <a:buNone/>
              <a:defRPr/>
            </a:lvl3pPr>
            <a:lvl4pPr>
              <a:buNone/>
              <a:defRPr/>
            </a:lvl4pPr>
            <a:lvl5pPr>
              <a:buNone/>
              <a:defRPr/>
            </a:lvl5pPr>
          </a:lstStyle>
          <a:p>
            <a:pPr lvl="0"/>
            <a:r>
              <a:rPr lang="en-US" dirty="0"/>
              <a:t>Section Title</a:t>
            </a:r>
          </a:p>
        </p:txBody>
      </p:sp>
      <p:sp>
        <p:nvSpPr>
          <p:cNvPr id="2" name="Title 1">
            <a:extLst>
              <a:ext uri="{FF2B5EF4-FFF2-40B4-BE49-F238E27FC236}">
                <a16:creationId xmlns:a16="http://schemas.microsoft.com/office/drawing/2014/main" id="{EC188749-F528-E842-8A28-A681D225BA28}"/>
              </a:ext>
            </a:extLst>
          </p:cNvPr>
          <p:cNvSpPr>
            <a:spLocks noGrp="1"/>
          </p:cNvSpPr>
          <p:nvPr>
            <p:ph type="title" hasCustomPrompt="1"/>
          </p:nvPr>
        </p:nvSpPr>
        <p:spPr>
          <a:xfrm>
            <a:off x="477016" y="2743200"/>
            <a:ext cx="7314248" cy="1371600"/>
          </a:xfrm>
          <a:prstGeom prst="rect">
            <a:avLst/>
          </a:prstGeom>
        </p:spPr>
        <p:txBody>
          <a:bodyPr lIns="0" tIns="0" rIns="0" bIns="0"/>
          <a:lstStyle>
            <a:lvl1pPr>
              <a:lnSpc>
                <a:spcPct val="100000"/>
              </a:lnSpc>
              <a:defRPr sz="4449">
                <a:solidFill>
                  <a:schemeClr val="bg1"/>
                </a:solidFill>
              </a:defRPr>
            </a:lvl1pPr>
          </a:lstStyle>
          <a:p>
            <a:pPr lvl="0"/>
            <a:r>
              <a:rPr lang="en-US" dirty="0"/>
              <a:t>Section header here please lorem </a:t>
            </a:r>
            <a:r>
              <a:rPr lang="en-US" dirty="0" err="1"/>
              <a:t>ipsun</a:t>
            </a:r>
            <a:r>
              <a:rPr lang="en-US" dirty="0"/>
              <a:t> </a:t>
            </a:r>
            <a:r>
              <a:rPr lang="en-US" dirty="0" err="1"/>
              <a:t>dolar</a:t>
            </a:r>
            <a:r>
              <a:rPr lang="en-US" dirty="0"/>
              <a:t>.</a:t>
            </a:r>
          </a:p>
        </p:txBody>
      </p:sp>
    </p:spTree>
    <p:extLst>
      <p:ext uri="{BB962C8B-B14F-4D97-AF65-F5344CB8AC3E}">
        <p14:creationId xmlns:p14="http://schemas.microsoft.com/office/powerpoint/2010/main" val="342229070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ection_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7BA6035-87BC-1347-BD53-769E25EDFCEA}"/>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889053B1-557F-7F4D-A76E-807C679C9DDC}"/>
              </a:ext>
            </a:extLst>
          </p:cNvPr>
          <p:cNvSpPr>
            <a:spLocks noGrp="1"/>
          </p:cNvSpPr>
          <p:nvPr>
            <p:ph type="sldNum" sz="quarter" idx="10"/>
          </p:nvPr>
        </p:nvSpPr>
        <p:spPr/>
        <p:txBody>
          <a:bodyPr/>
          <a:lstStyle/>
          <a:p>
            <a:fld id="{010974C9-39F3-3947-8B5D-BF1F533E6409}" type="slidenum">
              <a:rPr lang="en-US" smtClean="0"/>
              <a:pPr/>
              <a:t>‹#›</a:t>
            </a:fld>
            <a:endParaRPr lang="en-US" sz="800"/>
          </a:p>
        </p:txBody>
      </p:sp>
      <p:sp>
        <p:nvSpPr>
          <p:cNvPr id="2" name="Title 1">
            <a:extLst>
              <a:ext uri="{FF2B5EF4-FFF2-40B4-BE49-F238E27FC236}">
                <a16:creationId xmlns:a16="http://schemas.microsoft.com/office/drawing/2014/main" id="{D15A4E42-18B3-3B47-A6DB-2DB3ABF671F9}"/>
              </a:ext>
            </a:extLst>
          </p:cNvPr>
          <p:cNvSpPr>
            <a:spLocks noGrp="1"/>
          </p:cNvSpPr>
          <p:nvPr>
            <p:ph type="title" hasCustomPrompt="1"/>
          </p:nvPr>
        </p:nvSpPr>
        <p:spPr>
          <a:xfrm>
            <a:off x="457140" y="2743200"/>
            <a:ext cx="7314248" cy="1371600"/>
          </a:xfrm>
          <a:prstGeom prst="rect">
            <a:avLst/>
          </a:prstGeom>
        </p:spPr>
        <p:txBody>
          <a:bodyPr lIns="0" tIns="0" rIns="0" bIns="0"/>
          <a:lstStyle>
            <a:lvl1pPr>
              <a:lnSpc>
                <a:spcPct val="100000"/>
              </a:lnSpc>
              <a:defRPr sz="4449"/>
            </a:lvl1pPr>
          </a:lstStyle>
          <a:p>
            <a:pPr lvl="0"/>
            <a:r>
              <a:rPr lang="en-US" dirty="0"/>
              <a:t>Section header here please lorem </a:t>
            </a:r>
            <a:r>
              <a:rPr lang="en-US" dirty="0" err="1"/>
              <a:t>ipsun</a:t>
            </a:r>
            <a:r>
              <a:rPr lang="en-US" dirty="0"/>
              <a:t> </a:t>
            </a:r>
            <a:r>
              <a:rPr lang="en-US" dirty="0" err="1"/>
              <a:t>dolar</a:t>
            </a:r>
            <a:r>
              <a:rPr lang="en-US" dirty="0"/>
              <a:t>.</a:t>
            </a:r>
          </a:p>
        </p:txBody>
      </p:sp>
    </p:spTree>
    <p:extLst>
      <p:ext uri="{BB962C8B-B14F-4D97-AF65-F5344CB8AC3E}">
        <p14:creationId xmlns:p14="http://schemas.microsoft.com/office/powerpoint/2010/main" val="6453765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act_P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E1D4692-1EE3-CB4E-AB66-E773C9C6DB6E}"/>
              </a:ext>
            </a:extLst>
          </p:cNvPr>
          <p:cNvPicPr>
            <a:picLocks noChangeAspect="1"/>
          </p:cNvPicPr>
          <p:nvPr userDrawn="1"/>
        </p:nvPicPr>
        <p:blipFill>
          <a:blip r:embed="rId2"/>
          <a:stretch>
            <a:fillRect/>
          </a:stretch>
        </p:blipFill>
        <p:spPr>
          <a:xfrm>
            <a:off x="793" y="0"/>
            <a:ext cx="12190413" cy="6858000"/>
          </a:xfrm>
          <a:prstGeom prst="rect">
            <a:avLst/>
          </a:prstGeom>
        </p:spPr>
      </p:pic>
      <p:sp>
        <p:nvSpPr>
          <p:cNvPr id="3" name="Slide Number Placeholder 2">
            <a:extLst>
              <a:ext uri="{FF2B5EF4-FFF2-40B4-BE49-F238E27FC236}">
                <a16:creationId xmlns:a16="http://schemas.microsoft.com/office/drawing/2014/main" id="{889053B1-557F-7F4D-A76E-807C679C9DDC}"/>
              </a:ext>
            </a:extLst>
          </p:cNvPr>
          <p:cNvSpPr>
            <a:spLocks noGrp="1"/>
          </p:cNvSpPr>
          <p:nvPr>
            <p:ph type="sldNum" sz="quarter" idx="10"/>
          </p:nvPr>
        </p:nvSpPr>
        <p:spPr/>
        <p:txBody>
          <a:bodyPr/>
          <a:lstStyle/>
          <a:p>
            <a:fld id="{010974C9-39F3-3947-8B5D-BF1F533E6409}" type="slidenum">
              <a:rPr lang="en-US" smtClean="0"/>
              <a:pPr/>
              <a:t>‹#›</a:t>
            </a:fld>
            <a:endParaRPr lang="en-US" sz="800"/>
          </a:p>
        </p:txBody>
      </p:sp>
      <p:sp>
        <p:nvSpPr>
          <p:cNvPr id="22" name="Text Placeholder 10">
            <a:extLst>
              <a:ext uri="{FF2B5EF4-FFF2-40B4-BE49-F238E27FC236}">
                <a16:creationId xmlns:a16="http://schemas.microsoft.com/office/drawing/2014/main" id="{52FA37E7-E31B-5C4C-AD25-C492009EF492}"/>
              </a:ext>
            </a:extLst>
          </p:cNvPr>
          <p:cNvSpPr>
            <a:spLocks noGrp="1"/>
          </p:cNvSpPr>
          <p:nvPr>
            <p:ph type="body" sz="quarter" idx="13" hasCustomPrompt="1"/>
          </p:nvPr>
        </p:nvSpPr>
        <p:spPr>
          <a:xfrm>
            <a:off x="457140" y="2926081"/>
            <a:ext cx="7405675" cy="274320"/>
          </a:xfrm>
          <a:prstGeom prst="rect">
            <a:avLst/>
          </a:prstGeom>
        </p:spPr>
        <p:txBody>
          <a:bodyPr lIns="0" tIns="0" rIns="0" bIns="0"/>
          <a:lstStyle>
            <a:lvl1pPr marL="0" indent="0">
              <a:lnSpc>
                <a:spcPct val="100000"/>
              </a:lnSpc>
              <a:spcBef>
                <a:spcPts val="0"/>
              </a:spcBef>
              <a:buNone/>
              <a:defRPr sz="1400" b="0" i="0">
                <a:latin typeface="GT Walsheim Bold" panose="02000503030000020003" pitchFamily="2" charset="77"/>
              </a:defRPr>
            </a:lvl1pPr>
            <a:lvl2pPr>
              <a:buNone/>
              <a:defRPr/>
            </a:lvl2pPr>
            <a:lvl3pPr>
              <a:buNone/>
              <a:defRPr/>
            </a:lvl3pPr>
            <a:lvl4pPr>
              <a:buNone/>
              <a:defRPr/>
            </a:lvl4pPr>
            <a:lvl5pPr>
              <a:buNone/>
              <a:defRPr/>
            </a:lvl5pPr>
          </a:lstStyle>
          <a:p>
            <a:pPr lvl="0"/>
            <a:r>
              <a:rPr lang="en-US" dirty="0"/>
              <a:t>ZONDAHOME.COM</a:t>
            </a:r>
          </a:p>
        </p:txBody>
      </p:sp>
      <p:sp>
        <p:nvSpPr>
          <p:cNvPr id="24" name="Text Placeholder 10">
            <a:extLst>
              <a:ext uri="{FF2B5EF4-FFF2-40B4-BE49-F238E27FC236}">
                <a16:creationId xmlns:a16="http://schemas.microsoft.com/office/drawing/2014/main" id="{BC0F5772-4D39-8141-BA17-FDCE17D0959D}"/>
              </a:ext>
            </a:extLst>
          </p:cNvPr>
          <p:cNvSpPr>
            <a:spLocks noGrp="1"/>
          </p:cNvSpPr>
          <p:nvPr>
            <p:ph type="body" sz="quarter" idx="19" hasCustomPrompt="1"/>
          </p:nvPr>
        </p:nvSpPr>
        <p:spPr>
          <a:xfrm>
            <a:off x="457140" y="3429000"/>
            <a:ext cx="7405675" cy="868680"/>
          </a:xfrm>
          <a:prstGeom prst="rect">
            <a:avLst/>
          </a:prstGeom>
        </p:spPr>
        <p:txBody>
          <a:bodyPr lIns="0" tIns="0" rIns="0" bIns="0"/>
          <a:lstStyle>
            <a:lvl1pPr marL="0" indent="0">
              <a:lnSpc>
                <a:spcPct val="100000"/>
              </a:lnSpc>
              <a:spcBef>
                <a:spcPts val="0"/>
              </a:spcBef>
              <a:buNone/>
              <a:defRPr sz="1400" b="0" i="0">
                <a:latin typeface="GT Walsheim Regular" panose="02000503030000020003" pitchFamily="2" charset="77"/>
              </a:defRPr>
            </a:lvl1pPr>
            <a:lvl2pPr>
              <a:buNone/>
              <a:defRPr/>
            </a:lvl2pPr>
            <a:lvl3pPr>
              <a:buNone/>
              <a:defRPr/>
            </a:lvl3pPr>
            <a:lvl4pPr>
              <a:buNone/>
              <a:defRPr/>
            </a:lvl4pPr>
            <a:lvl5pPr>
              <a:buNone/>
              <a:defRPr/>
            </a:lvl5pPr>
          </a:lstStyle>
          <a:p>
            <a:pPr lvl="0"/>
            <a:r>
              <a:rPr lang="en-US" dirty="0"/>
              <a:t>Zonda </a:t>
            </a:r>
          </a:p>
          <a:p>
            <a:pPr lvl="0"/>
            <a:r>
              <a:rPr lang="en-US" dirty="0"/>
              <a:t>3200 Bristol Street, Suite 640</a:t>
            </a:r>
          </a:p>
          <a:p>
            <a:pPr lvl="0"/>
            <a:r>
              <a:rPr lang="en-US" dirty="0"/>
              <a:t>Costa Mesa, CA 92626</a:t>
            </a:r>
          </a:p>
          <a:p>
            <a:pPr lvl="0"/>
            <a:r>
              <a:rPr lang="en-US" dirty="0"/>
              <a:t>(877) 966-3210</a:t>
            </a:r>
          </a:p>
        </p:txBody>
      </p:sp>
      <p:pic>
        <p:nvPicPr>
          <p:cNvPr id="11" name="Graphic 10">
            <a:hlinkClick r:id="rId3"/>
            <a:extLst>
              <a:ext uri="{FF2B5EF4-FFF2-40B4-BE49-F238E27FC236}">
                <a16:creationId xmlns:a16="http://schemas.microsoft.com/office/drawing/2014/main" id="{A47B4384-92DC-CA4B-943D-BA02E3D01CA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57140" y="4374146"/>
            <a:ext cx="380950" cy="381000"/>
          </a:xfrm>
          <a:prstGeom prst="rect">
            <a:avLst/>
          </a:prstGeom>
        </p:spPr>
      </p:pic>
      <p:pic>
        <p:nvPicPr>
          <p:cNvPr id="12" name="Graphic 11">
            <a:hlinkClick r:id="rId6"/>
            <a:extLst>
              <a:ext uri="{FF2B5EF4-FFF2-40B4-BE49-F238E27FC236}">
                <a16:creationId xmlns:a16="http://schemas.microsoft.com/office/drawing/2014/main" id="{208CFA9D-B73D-7E44-A1D9-49D05B2ABBD6}"/>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285215" y="4393196"/>
            <a:ext cx="399998" cy="342900"/>
          </a:xfrm>
          <a:prstGeom prst="rect">
            <a:avLst/>
          </a:prstGeom>
        </p:spPr>
      </p:pic>
      <p:pic>
        <p:nvPicPr>
          <p:cNvPr id="13" name="Graphic 12">
            <a:hlinkClick r:id="rId9"/>
            <a:extLst>
              <a:ext uri="{FF2B5EF4-FFF2-40B4-BE49-F238E27FC236}">
                <a16:creationId xmlns:a16="http://schemas.microsoft.com/office/drawing/2014/main" id="{9A4192B9-2FAE-274B-B67B-355F58F9DA5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2773747" y="4393196"/>
            <a:ext cx="342855" cy="342900"/>
          </a:xfrm>
          <a:prstGeom prst="rect">
            <a:avLst/>
          </a:prstGeom>
        </p:spPr>
      </p:pic>
      <p:pic>
        <p:nvPicPr>
          <p:cNvPr id="14" name="Graphic 13">
            <a:hlinkClick r:id="rId12"/>
            <a:extLst>
              <a:ext uri="{FF2B5EF4-FFF2-40B4-BE49-F238E27FC236}">
                <a16:creationId xmlns:a16="http://schemas.microsoft.com/office/drawing/2014/main" id="{598E8972-1E44-4940-A469-6B9BA2FDD632}"/>
              </a:ext>
            </a:extLst>
          </p:cNvPr>
          <p:cNvPicPr>
            <a:picLocks noChangeAspect="1"/>
          </p:cNvPicPr>
          <p:nvPr userDrawn="1"/>
        </p:nvPicPr>
        <p:blipFill>
          <a:blip r:embed="rId13">
            <a:extLst>
              <a:ext uri="{96DAC541-7B7A-43D3-8B79-37D633B846F1}">
                <asvg:svgBlip xmlns:asvg="http://schemas.microsoft.com/office/drawing/2016/SVG/main" r:embed="rId14"/>
              </a:ext>
            </a:extLst>
          </a:blip>
          <a:stretch>
            <a:fillRect/>
          </a:stretch>
        </p:blipFill>
        <p:spPr>
          <a:xfrm>
            <a:off x="2132337" y="4370336"/>
            <a:ext cx="194285" cy="388620"/>
          </a:xfrm>
          <a:prstGeom prst="rect">
            <a:avLst/>
          </a:prstGeom>
        </p:spPr>
      </p:pic>
      <p:sp>
        <p:nvSpPr>
          <p:cNvPr id="2" name="Title 1">
            <a:extLst>
              <a:ext uri="{FF2B5EF4-FFF2-40B4-BE49-F238E27FC236}">
                <a16:creationId xmlns:a16="http://schemas.microsoft.com/office/drawing/2014/main" id="{87D2489A-B2EC-9746-99D3-4D3E11547FDD}"/>
              </a:ext>
            </a:extLst>
          </p:cNvPr>
          <p:cNvSpPr>
            <a:spLocks noGrp="1"/>
          </p:cNvSpPr>
          <p:nvPr>
            <p:ph type="title" hasCustomPrompt="1"/>
          </p:nvPr>
        </p:nvSpPr>
        <p:spPr>
          <a:xfrm>
            <a:off x="457140" y="2015087"/>
            <a:ext cx="10971371" cy="731520"/>
          </a:xfrm>
          <a:prstGeom prst="rect">
            <a:avLst/>
          </a:prstGeom>
        </p:spPr>
        <p:txBody>
          <a:bodyPr lIns="0" tIns="0" rIns="0" bIns="0"/>
          <a:lstStyle>
            <a:lvl1pPr>
              <a:lnSpc>
                <a:spcPct val="100000"/>
              </a:lnSpc>
              <a:defRPr sz="4449"/>
            </a:lvl1pPr>
          </a:lstStyle>
          <a:p>
            <a:pPr lvl="0"/>
            <a:r>
              <a:rPr lang="en-US" dirty="0"/>
              <a:t>Contact us/follow us end page copy.</a:t>
            </a:r>
          </a:p>
        </p:txBody>
      </p:sp>
    </p:spTree>
    <p:extLst>
      <p:ext uri="{BB962C8B-B14F-4D97-AF65-F5344CB8AC3E}">
        <p14:creationId xmlns:p14="http://schemas.microsoft.com/office/powerpoint/2010/main" val="27322612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66291-590A-4B6E-81C4-337D3983504B}"/>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5A9F7CEE-70C0-4147-820C-27F004A728F4}"/>
              </a:ext>
            </a:extLst>
          </p:cNvPr>
          <p:cNvSpPr>
            <a:spLocks noGrp="1"/>
          </p:cNvSpPr>
          <p:nvPr>
            <p:ph type="sldNum" sz="quarter" idx="10"/>
          </p:nvPr>
        </p:nvSpPr>
        <p:spPr/>
        <p:txBody>
          <a:bodyPr/>
          <a:lstStyle/>
          <a:p>
            <a:fld id="{22B11B4B-EFCE-4094-9006-F8B932C495B7}" type="slidenum">
              <a:rPr lang="en-US" smtClean="0"/>
              <a:t>‹#›</a:t>
            </a:fld>
            <a:endParaRPr lang="en-US"/>
          </a:p>
        </p:txBody>
      </p:sp>
      <p:sp>
        <p:nvSpPr>
          <p:cNvPr id="4" name="Text Placeholder 5">
            <a:extLst>
              <a:ext uri="{FF2B5EF4-FFF2-40B4-BE49-F238E27FC236}">
                <a16:creationId xmlns:a16="http://schemas.microsoft.com/office/drawing/2014/main" id="{07FD61F8-467E-4038-9535-0797150BC7EE}"/>
              </a:ext>
            </a:extLst>
          </p:cNvPr>
          <p:cNvSpPr>
            <a:spLocks noGrp="1"/>
          </p:cNvSpPr>
          <p:nvPr>
            <p:ph type="body" sz="quarter" idx="11"/>
          </p:nvPr>
        </p:nvSpPr>
        <p:spPr>
          <a:xfrm>
            <a:off x="1292225" y="1219200"/>
            <a:ext cx="3016250" cy="1450975"/>
          </a:xfrm>
        </p:spPr>
        <p:txBody>
          <a:bodyPr/>
          <a:lstStyle>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699208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DECD-1F73-4C6D-8DD2-E715443938A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A0F254-0CEA-4DEA-8CD1-E9FE1FE68A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2A975183-018C-4475-BE8A-F9ED35B85723}"/>
              </a:ext>
            </a:extLst>
          </p:cNvPr>
          <p:cNvSpPr>
            <a:spLocks noGrp="1"/>
          </p:cNvSpPr>
          <p:nvPr>
            <p:ph type="sldNum" sz="quarter" idx="12"/>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328169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Contact_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89053B1-557F-7F4D-A76E-807C679C9DDC}"/>
              </a:ext>
            </a:extLst>
          </p:cNvPr>
          <p:cNvSpPr>
            <a:spLocks noGrp="1"/>
          </p:cNvSpPr>
          <p:nvPr>
            <p:ph type="sldNum" sz="quarter" idx="10"/>
          </p:nvPr>
        </p:nvSpPr>
        <p:spPr/>
        <p:txBody>
          <a:bodyPr/>
          <a:lstStyle/>
          <a:p>
            <a:fld id="{010974C9-39F3-3947-8B5D-BF1F533E6409}" type="slidenum">
              <a:rPr lang="en-US" smtClean="0"/>
              <a:pPr/>
              <a:t>‹#›</a:t>
            </a:fld>
            <a:endParaRPr lang="en-US" sz="800"/>
          </a:p>
        </p:txBody>
      </p:sp>
    </p:spTree>
    <p:extLst>
      <p:ext uri="{BB962C8B-B14F-4D97-AF65-F5344CB8AC3E}">
        <p14:creationId xmlns:p14="http://schemas.microsoft.com/office/powerpoint/2010/main" val="14012398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2E7E-CEFA-4B4F-9DA0-A2DF7737EC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6ACDC2C-CDD8-4320-B0B8-E3ABA32031F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FE5075-BCF5-4EE7-8E4E-DC3072AE50D6}"/>
              </a:ext>
            </a:extLst>
          </p:cNvPr>
          <p:cNvSpPr>
            <a:spLocks noGrp="1"/>
          </p:cNvSpPr>
          <p:nvPr>
            <p:ph type="sldNum" sz="quarter" idx="10"/>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42420030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A71A74-C8B7-4CBD-99F5-1A24687A1E8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93FEE8-D210-4EAC-8572-1AEE20F2F57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a:extLst>
              <a:ext uri="{FF2B5EF4-FFF2-40B4-BE49-F238E27FC236}">
                <a16:creationId xmlns:a16="http://schemas.microsoft.com/office/drawing/2014/main" id="{25918ABC-EF05-49A9-96BA-6CBCC54CE061}"/>
              </a:ext>
            </a:extLst>
          </p:cNvPr>
          <p:cNvSpPr>
            <a:spLocks noGrp="1"/>
          </p:cNvSpPr>
          <p:nvPr>
            <p:ph type="sldNum" sz="quarter" idx="10"/>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395708102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77CB-286B-49E6-8A64-9A929E6AED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B77848-AFE3-4A58-8EFE-E533BC439A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B35CAA-7D0F-4FCC-89EE-126BD41CAF0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a:extLst>
              <a:ext uri="{FF2B5EF4-FFF2-40B4-BE49-F238E27FC236}">
                <a16:creationId xmlns:a16="http://schemas.microsoft.com/office/drawing/2014/main" id="{232D487E-B00F-43C4-8FD7-08A76B7C3E56}"/>
              </a:ext>
            </a:extLst>
          </p:cNvPr>
          <p:cNvSpPr>
            <a:spLocks noGrp="1"/>
          </p:cNvSpPr>
          <p:nvPr>
            <p:ph type="sldNum" sz="quarter" idx="10"/>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3210438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2E8A-4A6E-49DD-9A25-E8DACC475E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6" name="Slide Number Placeholder 5">
            <a:extLst>
              <a:ext uri="{FF2B5EF4-FFF2-40B4-BE49-F238E27FC236}">
                <a16:creationId xmlns:a16="http://schemas.microsoft.com/office/drawing/2014/main" id="{5088BADF-2D1C-4CE7-8889-75ABA6519B71}"/>
              </a:ext>
            </a:extLst>
          </p:cNvPr>
          <p:cNvSpPr>
            <a:spLocks noGrp="1"/>
          </p:cNvSpPr>
          <p:nvPr>
            <p:ph type="sldNum" sz="quarter" idx="10"/>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2897393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DC42488-1A36-4BD2-A7BE-F35058781FD4}"/>
              </a:ext>
            </a:extLst>
          </p:cNvPr>
          <p:cNvSpPr>
            <a:spLocks noGrp="1"/>
          </p:cNvSpPr>
          <p:nvPr>
            <p:ph type="sldNum" sz="quarter" idx="10"/>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35636051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7B46B-598F-4571-9F28-AA1B3F4BD29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62A5C080-06BC-4B10-9497-B3DDF3F0F36C}"/>
              </a:ext>
            </a:extLst>
          </p:cNvPr>
          <p:cNvSpPr>
            <a:spLocks noGrp="1"/>
          </p:cNvSpPr>
          <p:nvPr>
            <p:ph type="sldNum" sz="quarter" idx="10"/>
          </p:nvPr>
        </p:nvSpPr>
        <p:spPr/>
        <p:txBody>
          <a:bodyPr/>
          <a:lstStyle/>
          <a:p>
            <a:fld id="{22B11B4B-EFCE-4094-9006-F8B932C495B7}" type="slidenum">
              <a:rPr lang="en-US" smtClean="0"/>
              <a:t>‹#›</a:t>
            </a:fld>
            <a:endParaRPr lang="en-US"/>
          </a:p>
        </p:txBody>
      </p:sp>
      <p:sp>
        <p:nvSpPr>
          <p:cNvPr id="4" name="Text Placeholder 5">
            <a:extLst>
              <a:ext uri="{FF2B5EF4-FFF2-40B4-BE49-F238E27FC236}">
                <a16:creationId xmlns:a16="http://schemas.microsoft.com/office/drawing/2014/main" id="{82F50A6A-9C11-4C99-AF7A-6AD2B7566B94}"/>
              </a:ext>
            </a:extLst>
          </p:cNvPr>
          <p:cNvSpPr>
            <a:spLocks noGrp="1"/>
          </p:cNvSpPr>
          <p:nvPr>
            <p:ph type="body" sz="quarter" idx="11"/>
          </p:nvPr>
        </p:nvSpPr>
        <p:spPr>
          <a:xfrm>
            <a:off x="1292225" y="1219200"/>
            <a:ext cx="3016250" cy="1450975"/>
          </a:xfrm>
        </p:spPr>
        <p:txBody>
          <a:bodyPr/>
          <a:lstStyle>
            <a:lvl4pPr>
              <a:defRPr>
                <a:solidFill>
                  <a:schemeClr val="tx1">
                    <a:lumMod val="65000"/>
                    <a:lumOff val="35000"/>
                  </a:schemeClr>
                </a:solidFill>
              </a:defRPr>
            </a:lvl4pPr>
            <a:lvl5pPr>
              <a:defRPr>
                <a:solidFill>
                  <a:schemeClr val="tx1">
                    <a:lumMod val="65000"/>
                    <a:lumOff val="35000"/>
                  </a:schemeClr>
                </a:solidFill>
              </a:defRPr>
            </a:lvl5pPr>
          </a:lstStyle>
          <a:p>
            <a:pPr lvl="0"/>
            <a:r>
              <a:rPr lang="en-US" dirty="0"/>
              <a:t>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14222984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4DECD-1F73-4C6D-8DD2-E715443938A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CA0F254-0CEA-4DEA-8CD1-E9FE1FE68AF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a:extLst>
              <a:ext uri="{FF2B5EF4-FFF2-40B4-BE49-F238E27FC236}">
                <a16:creationId xmlns:a16="http://schemas.microsoft.com/office/drawing/2014/main" id="{2A975183-018C-4475-BE8A-F9ED35B85723}"/>
              </a:ext>
            </a:extLst>
          </p:cNvPr>
          <p:cNvSpPr>
            <a:spLocks noGrp="1"/>
          </p:cNvSpPr>
          <p:nvPr>
            <p:ph type="sldNum" sz="quarter" idx="12"/>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167189371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E2E7E-CEFA-4B4F-9DA0-A2DF7737EC6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6ACDC2C-CDD8-4320-B0B8-E3ABA32031F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30FE5075-BCF5-4EE7-8E4E-DC3072AE50D6}"/>
              </a:ext>
            </a:extLst>
          </p:cNvPr>
          <p:cNvSpPr>
            <a:spLocks noGrp="1"/>
          </p:cNvSpPr>
          <p:nvPr>
            <p:ph type="sldNum" sz="quarter" idx="10"/>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244614331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77CB-286B-49E6-8A64-9A929E6AED2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B77848-AFE3-4A58-8EFE-E533BC439A37}"/>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B35CAA-7D0F-4FCC-89EE-126BD41CAF03}"/>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DAF36A-B1F8-43EB-B701-D662B55AFBC4}"/>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3343AFB5-E37F-498F-8D65-9B2F7D18D6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922FA96-47E4-4E7C-A84B-890F884F8230}"/>
              </a:ext>
            </a:extLst>
          </p:cNvPr>
          <p:cNvSpPr>
            <a:spLocks noGrp="1"/>
          </p:cNvSpPr>
          <p:nvPr>
            <p:ph type="sldNum" sz="quarter" idx="12"/>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119732022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2E8A-4A6E-49DD-9A25-E8DACC475E5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151B9681-BB83-43E9-9191-561915A2F9B8}"/>
              </a:ext>
            </a:extLst>
          </p:cNvPr>
          <p:cNvSpPr>
            <a:spLocks noGrp="1"/>
          </p:cNvSpPr>
          <p:nvPr>
            <p:ph type="dt" sz="half" idx="10"/>
          </p:nvPr>
        </p:nvSpPr>
        <p:spPr>
          <a:xfrm>
            <a:off x="838200" y="6356350"/>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576F2E12-3E1D-4328-B893-18C5CE4278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41E7E59-111B-4D7D-A727-D7F556900B74}"/>
              </a:ext>
            </a:extLst>
          </p:cNvPr>
          <p:cNvSpPr>
            <a:spLocks noGrp="1"/>
          </p:cNvSpPr>
          <p:nvPr>
            <p:ph type="sldNum" sz="quarter" idx="12"/>
          </p:nvPr>
        </p:nvSpPr>
        <p:spPr/>
        <p:txBody>
          <a:bodyPr/>
          <a:lstStyle/>
          <a:p>
            <a:fld id="{22B11B4B-EFCE-4094-9006-F8B932C495B7}" type="slidenum">
              <a:rPr lang="en-US" smtClean="0"/>
              <a:t>‹#›</a:t>
            </a:fld>
            <a:endParaRPr lang="en-US"/>
          </a:p>
        </p:txBody>
      </p:sp>
    </p:spTree>
    <p:extLst>
      <p:ext uri="{BB962C8B-B14F-4D97-AF65-F5344CB8AC3E}">
        <p14:creationId xmlns:p14="http://schemas.microsoft.com/office/powerpoint/2010/main" val="1499530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0.xml"/><Relationship Id="rId1" Type="http://schemas.openxmlformats.org/officeDocument/2006/relationships/slideLayout" Target="../slideLayouts/slideLayout82.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image" Target="../media/image2.png"/><Relationship Id="rId5" Type="http://schemas.openxmlformats.org/officeDocument/2006/relationships/image" Target="../media/image53.svg"/><Relationship Id="rId4" Type="http://schemas.openxmlformats.org/officeDocument/2006/relationships/image" Target="../media/image52.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12.xml"/><Relationship Id="rId1" Type="http://schemas.openxmlformats.org/officeDocument/2006/relationships/slideLayout" Target="../slideLayouts/slideLayout85.xml"/><Relationship Id="rId5" Type="http://schemas.openxmlformats.org/officeDocument/2006/relationships/image" Target="../media/image2.png"/><Relationship Id="rId4" Type="http://schemas.openxmlformats.org/officeDocument/2006/relationships/image" Target="../media/image9.sv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3.xml"/><Relationship Id="rId1" Type="http://schemas.openxmlformats.org/officeDocument/2006/relationships/slideLayout" Target="../slideLayouts/slideLayout86.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14.xml"/><Relationship Id="rId1" Type="http://schemas.openxmlformats.org/officeDocument/2006/relationships/slideLayout" Target="../slideLayouts/slideLayout87.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9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5" Type="http://schemas.openxmlformats.org/officeDocument/2006/relationships/slideLayout" Target="../slideLayouts/slideLayout92.xml"/><Relationship Id="rId10" Type="http://schemas.openxmlformats.org/officeDocument/2006/relationships/image" Target="../media/image66.emf"/><Relationship Id="rId4" Type="http://schemas.openxmlformats.org/officeDocument/2006/relationships/slideLayout" Target="../slideLayouts/slideLayout91.xml"/><Relationship Id="rId9" Type="http://schemas.openxmlformats.org/officeDocument/2006/relationships/image" Target="../media/image65.emf"/></Relationships>
</file>

<file path=ppt/slideMasters/_rels/slideMaster16.xml.rels><?xml version="1.0" encoding="UTF-8" standalone="yes"?>
<Relationships xmlns="http://schemas.openxmlformats.org/package/2006/relationships"><Relationship Id="rId8" Type="http://schemas.openxmlformats.org/officeDocument/2006/relationships/image" Target="../media/image67.emf"/><Relationship Id="rId3" Type="http://schemas.openxmlformats.org/officeDocument/2006/relationships/slideLayout" Target="../slideLayouts/slideLayout97.xml"/><Relationship Id="rId7" Type="http://schemas.openxmlformats.org/officeDocument/2006/relationships/theme" Target="../theme/theme16.xml"/><Relationship Id="rId2" Type="http://schemas.openxmlformats.org/officeDocument/2006/relationships/slideLayout" Target="../slideLayouts/slideLayout96.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5" Type="http://schemas.openxmlformats.org/officeDocument/2006/relationships/slideLayout" Target="../slideLayouts/slideLayout99.xml"/><Relationship Id="rId4" Type="http://schemas.openxmlformats.org/officeDocument/2006/relationships/slideLayout" Target="../slideLayouts/slideLayout98.xml"/><Relationship Id="rId9" Type="http://schemas.openxmlformats.org/officeDocument/2006/relationships/image" Target="../media/image66.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26" Type="http://schemas.openxmlformats.org/officeDocument/2006/relationships/image" Target="../media/image2.png"/><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5" Type="http://schemas.openxmlformats.org/officeDocument/2006/relationships/theme" Target="../theme/theme2.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slideLayout" Target="../slideLayouts/slideLayout33.xml"/><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slideLayout" Target="../slideLayouts/slideLayout32.xml"/><Relationship Id="rId28" Type="http://schemas.openxmlformats.org/officeDocument/2006/relationships/image" Target="../media/image12.svg"/><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slideLayout" Target="../slideLayouts/slideLayout31.xml"/><Relationship Id="rId27" Type="http://schemas.openxmlformats.org/officeDocument/2006/relationships/image" Target="../media/image1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theme" Target="../theme/theme3.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image" Target="../media/image2.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image" Target="../media/image28.svg"/><Relationship Id="rId10" Type="http://schemas.openxmlformats.org/officeDocument/2006/relationships/slideLayout" Target="../slideLayouts/slideLayout43.xml"/><Relationship Id="rId19" Type="http://schemas.openxmlformats.org/officeDocument/2006/relationships/slideLayout" Target="../slideLayouts/slideLayout52.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image" Target="../media/image2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theme" Target="../theme/theme4.xml"/><Relationship Id="rId1" Type="http://schemas.openxmlformats.org/officeDocument/2006/relationships/slideLayout" Target="../slideLayouts/slideLayout59.xml"/><Relationship Id="rId5" Type="http://schemas.openxmlformats.org/officeDocument/2006/relationships/image" Target="../media/image2.png"/><Relationship Id="rId4" Type="http://schemas.openxmlformats.org/officeDocument/2006/relationships/image" Target="../media/image28.sv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image" Target="../media/image32.emf"/><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5.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73.xml"/><Relationship Id="rId7" Type="http://schemas.openxmlformats.org/officeDocument/2006/relationships/image" Target="../media/image2.png"/><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theme" Target="../theme/theme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9" Type="http://schemas.openxmlformats.org/officeDocument/2006/relationships/image" Target="../media/image41.sv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76.xml"/><Relationship Id="rId5" Type="http://schemas.openxmlformats.org/officeDocument/2006/relationships/image" Target="../media/image41.svg"/><Relationship Id="rId4" Type="http://schemas.openxmlformats.org/officeDocument/2006/relationships/image" Target="../media/image40.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image" Target="../media/image2.png"/><Relationship Id="rId5" Type="http://schemas.openxmlformats.org/officeDocument/2006/relationships/image" Target="../media/image28.svg"/><Relationship Id="rId4" Type="http://schemas.openxmlformats.org/officeDocument/2006/relationships/image" Target="../media/image27.png"/></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2.pn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4070233"/>
      </p:ext>
    </p:extLst>
  </p:cSld>
  <p:clrMap bg1="lt1" tx1="dk1" bg2="lt2" tx2="dk2" accent1="accent1" accent2="accent2" accent3="accent3" accent4="accent4" accent5="accent5" accent6="accent6" hlink="hlink" folHlink="folHlink"/>
  <p:sldLayoutIdLst>
    <p:sldLayoutId id="2147483717" r:id="rId1"/>
    <p:sldLayoutId id="2147483723" r:id="rId2"/>
    <p:sldLayoutId id="2147483724" r:id="rId3"/>
    <p:sldLayoutId id="2147483725" r:id="rId4"/>
    <p:sldLayoutId id="2147483726" r:id="rId5"/>
    <p:sldLayoutId id="2147483727" r:id="rId6"/>
    <p:sldLayoutId id="2147483728" r:id="rId7"/>
    <p:sldLayoutId id="2147483729" r:id="rId8"/>
    <p:sldLayoutId id="2147483773" r:id="rId9"/>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D6A34"/>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sz="800"/>
          </a:p>
        </p:txBody>
      </p:sp>
      <p:pic>
        <p:nvPicPr>
          <p:cNvPr id="4" name="Picture 3">
            <a:extLst>
              <a:ext uri="{FF2B5EF4-FFF2-40B4-BE49-F238E27FC236}">
                <a16:creationId xmlns:a16="http://schemas.microsoft.com/office/drawing/2014/main" id="{4A42D6CC-8749-40CC-BF6D-38932AC8064B}"/>
              </a:ext>
            </a:extLst>
          </p:cNvPr>
          <p:cNvPicPr>
            <a:picLocks noChangeAspect="1"/>
          </p:cNvPicPr>
          <p:nvPr userDrawn="1"/>
        </p:nvPicPr>
        <p:blipFill>
          <a:blip r:embed="rId3"/>
          <a:stretch>
            <a:fillRect/>
          </a:stretch>
        </p:blipFill>
        <p:spPr>
          <a:xfrm>
            <a:off x="110697" y="6454325"/>
            <a:ext cx="1120123" cy="365125"/>
          </a:xfrm>
          <a:prstGeom prst="rect">
            <a:avLst/>
          </a:prstGeom>
        </p:spPr>
      </p:pic>
    </p:spTree>
    <p:extLst>
      <p:ext uri="{BB962C8B-B14F-4D97-AF65-F5344CB8AC3E}">
        <p14:creationId xmlns:p14="http://schemas.microsoft.com/office/powerpoint/2010/main" val="1354531863"/>
      </p:ext>
    </p:extLst>
  </p:cSld>
  <p:clrMap bg1="lt1" tx1="dk1" bg2="lt2" tx2="dk2" accent1="accent1" accent2="accent2" accent3="accent3" accent4="accent4" accent5="accent5" accent6="accent6" hlink="hlink" folHlink="folHlink"/>
  <p:sldLayoutIdLst>
    <p:sldLayoutId id="2147483704" r:id="rId1"/>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2EBCF"/>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sz="800"/>
          </a:p>
        </p:txBody>
      </p:sp>
      <p:pic>
        <p:nvPicPr>
          <p:cNvPr id="7" name="Graphic 6">
            <a:extLst>
              <a:ext uri="{FF2B5EF4-FFF2-40B4-BE49-F238E27FC236}">
                <a16:creationId xmlns:a16="http://schemas.microsoft.com/office/drawing/2014/main" id="{C5031C17-EAE7-478D-91C8-B542FEEAB51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34865" y="98713"/>
            <a:ext cx="566823" cy="566897"/>
          </a:xfrm>
          <a:prstGeom prst="rect">
            <a:avLst/>
          </a:prstGeom>
        </p:spPr>
      </p:pic>
      <p:pic>
        <p:nvPicPr>
          <p:cNvPr id="8" name="Picture 7">
            <a:extLst>
              <a:ext uri="{FF2B5EF4-FFF2-40B4-BE49-F238E27FC236}">
                <a16:creationId xmlns:a16="http://schemas.microsoft.com/office/drawing/2014/main" id="{EF1219F5-BE30-45B6-9BEC-BA0AF6639CD3}"/>
              </a:ext>
            </a:extLst>
          </p:cNvPr>
          <p:cNvPicPr>
            <a:picLocks noChangeAspect="1"/>
          </p:cNvPicPr>
          <p:nvPr userDrawn="1"/>
        </p:nvPicPr>
        <p:blipFill>
          <a:blip r:embed="rId6"/>
          <a:stretch>
            <a:fillRect/>
          </a:stretch>
        </p:blipFill>
        <p:spPr>
          <a:xfrm>
            <a:off x="110697" y="6454325"/>
            <a:ext cx="1120123" cy="365125"/>
          </a:xfrm>
          <a:prstGeom prst="rect">
            <a:avLst/>
          </a:prstGeom>
        </p:spPr>
      </p:pic>
    </p:spTree>
    <p:extLst>
      <p:ext uri="{BB962C8B-B14F-4D97-AF65-F5344CB8AC3E}">
        <p14:creationId xmlns:p14="http://schemas.microsoft.com/office/powerpoint/2010/main" val="672364013"/>
      </p:ext>
    </p:extLst>
  </p:cSld>
  <p:clrMap bg1="lt1" tx1="dk1" bg2="lt2" tx2="dk2" accent1="accent1" accent2="accent2" accent3="accent3" accent4="accent4" accent5="accent5" accent6="accent6" hlink="hlink" folHlink="folHlink"/>
  <p:sldLayoutIdLst>
    <p:sldLayoutId id="2147483706" r:id="rId1"/>
    <p:sldLayoutId id="2147483772" r:id="rId2"/>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rgbClr val="442A99"/>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bg1"/>
                </a:solidFill>
                <a:latin typeface="GT Walsheim Bold" panose="02000503030000020003" pitchFamily="2" charset="77"/>
              </a:defRPr>
            </a:lvl1pPr>
          </a:lstStyle>
          <a:p>
            <a:fld id="{010974C9-39F3-3947-8B5D-BF1F533E6409}" type="slidenum">
              <a:rPr lang="en-US" smtClean="0"/>
              <a:pPr/>
              <a:t>‹#›</a:t>
            </a:fld>
            <a:endParaRPr lang="en-US"/>
          </a:p>
        </p:txBody>
      </p:sp>
      <p:pic>
        <p:nvPicPr>
          <p:cNvPr id="9" name="Graphic 8">
            <a:extLst>
              <a:ext uri="{FF2B5EF4-FFF2-40B4-BE49-F238E27FC236}">
                <a16:creationId xmlns:a16="http://schemas.microsoft.com/office/drawing/2014/main" id="{616507DE-B78E-414B-84FF-DBE2C82CB22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3211" y="352298"/>
            <a:ext cx="487363" cy="86868"/>
          </a:xfrm>
          <a:prstGeom prst="rect">
            <a:avLst/>
          </a:prstGeom>
        </p:spPr>
      </p:pic>
      <p:sp>
        <p:nvSpPr>
          <p:cNvPr id="11" name="Text Placeholder 8">
            <a:extLst>
              <a:ext uri="{FF2B5EF4-FFF2-40B4-BE49-F238E27FC236}">
                <a16:creationId xmlns:a16="http://schemas.microsoft.com/office/drawing/2014/main" id="{002AD2AE-B5AB-1745-8A49-2D275626F943}"/>
              </a:ext>
            </a:extLst>
          </p:cNvPr>
          <p:cNvSpPr txBox="1">
            <a:spLocks/>
          </p:cNvSpPr>
          <p:nvPr userDrawn="1"/>
        </p:nvSpPr>
        <p:spPr>
          <a:xfrm>
            <a:off x="1076642" y="357179"/>
            <a:ext cx="2742843" cy="91440"/>
          </a:xfrm>
          <a:prstGeom prst="rect">
            <a:avLst/>
          </a:prstGeom>
        </p:spPr>
        <p:txBody>
          <a:bodyPr lIns="0" tIns="0" rIns="0" bIns="0" anchor="ctr"/>
          <a:lstStyle>
            <a:lvl1pPr marL="0" indent="0" algn="l" defTabSz="1828800" rtl="0" eaLnBrk="1" latinLnBrk="0" hangingPunct="1">
              <a:lnSpc>
                <a:spcPct val="100000"/>
              </a:lnSpc>
              <a:spcBef>
                <a:spcPts val="0"/>
              </a:spcBef>
              <a:buFont typeface="Arial" panose="020B0604020202020204" pitchFamily="34" charset="0"/>
              <a:buNone/>
              <a:defRPr sz="1600" b="1" i="0" kern="1200">
                <a:solidFill>
                  <a:schemeClr val="tx1"/>
                </a:solidFill>
                <a:latin typeface="GT Walsheim Bold" panose="02000503030000020003" pitchFamily="2" charset="77"/>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None/>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None/>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None/>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r>
              <a:rPr lang="en-US" sz="800" dirty="0">
                <a:solidFill>
                  <a:schemeClr val="bg1"/>
                </a:solidFill>
              </a:rPr>
              <a:t>Presentation Title</a:t>
            </a:r>
          </a:p>
        </p:txBody>
      </p:sp>
      <p:pic>
        <p:nvPicPr>
          <p:cNvPr id="5" name="Picture 4">
            <a:extLst>
              <a:ext uri="{FF2B5EF4-FFF2-40B4-BE49-F238E27FC236}">
                <a16:creationId xmlns:a16="http://schemas.microsoft.com/office/drawing/2014/main" id="{8C2BF263-3309-4B16-8F31-A3BF5A22D4F5}"/>
              </a:ext>
            </a:extLst>
          </p:cNvPr>
          <p:cNvPicPr>
            <a:picLocks noChangeAspect="1"/>
          </p:cNvPicPr>
          <p:nvPr userDrawn="1"/>
        </p:nvPicPr>
        <p:blipFill>
          <a:blip r:embed="rId5"/>
          <a:stretch>
            <a:fillRect/>
          </a:stretch>
        </p:blipFill>
        <p:spPr>
          <a:xfrm>
            <a:off x="110697" y="6454325"/>
            <a:ext cx="1120123" cy="365125"/>
          </a:xfrm>
          <a:prstGeom prst="rect">
            <a:avLst/>
          </a:prstGeom>
        </p:spPr>
      </p:pic>
    </p:spTree>
    <p:extLst>
      <p:ext uri="{BB962C8B-B14F-4D97-AF65-F5344CB8AC3E}">
        <p14:creationId xmlns:p14="http://schemas.microsoft.com/office/powerpoint/2010/main" val="1459308358"/>
      </p:ext>
    </p:extLst>
  </p:cSld>
  <p:clrMap bg1="lt1" tx1="dk1" bg2="lt2" tx2="dk2" accent1="accent1" accent2="accent2" accent3="accent3" accent4="accent4" accent5="accent5" accent6="accent6" hlink="hlink" folHlink="folHlink"/>
  <p:sldLayoutIdLst>
    <p:sldLayoutId id="2147483708" r:id="rId1"/>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FD6A34"/>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sz="800"/>
          </a:p>
        </p:txBody>
      </p:sp>
      <p:pic>
        <p:nvPicPr>
          <p:cNvPr id="4" name="Picture 3">
            <a:extLst>
              <a:ext uri="{FF2B5EF4-FFF2-40B4-BE49-F238E27FC236}">
                <a16:creationId xmlns:a16="http://schemas.microsoft.com/office/drawing/2014/main" id="{8305662D-CBBA-4874-830C-091CAB12F1F4}"/>
              </a:ext>
            </a:extLst>
          </p:cNvPr>
          <p:cNvPicPr>
            <a:picLocks noChangeAspect="1"/>
          </p:cNvPicPr>
          <p:nvPr userDrawn="1"/>
        </p:nvPicPr>
        <p:blipFill>
          <a:blip r:embed="rId3"/>
          <a:stretch>
            <a:fillRect/>
          </a:stretch>
        </p:blipFill>
        <p:spPr>
          <a:xfrm>
            <a:off x="110697" y="6454325"/>
            <a:ext cx="1120123" cy="365125"/>
          </a:xfrm>
          <a:prstGeom prst="rect">
            <a:avLst/>
          </a:prstGeom>
        </p:spPr>
      </p:pic>
    </p:spTree>
    <p:extLst>
      <p:ext uri="{BB962C8B-B14F-4D97-AF65-F5344CB8AC3E}">
        <p14:creationId xmlns:p14="http://schemas.microsoft.com/office/powerpoint/2010/main" val="4082657909"/>
      </p:ext>
    </p:extLst>
  </p:cSld>
  <p:clrMap bg1="lt1" tx1="dk1" bg2="lt2" tx2="dk2" accent1="accent1" accent2="accent2" accent3="accent3" accent4="accent4" accent5="accent5" accent6="accent6" hlink="hlink" folHlink="folHlink"/>
  <p:sldLayoutIdLst>
    <p:sldLayoutId id="2147483710" r:id="rId1"/>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rgbClr val="8EF0CC"/>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sz="800"/>
          </a:p>
        </p:txBody>
      </p:sp>
      <p:pic>
        <p:nvPicPr>
          <p:cNvPr id="4" name="Picture 3">
            <a:extLst>
              <a:ext uri="{FF2B5EF4-FFF2-40B4-BE49-F238E27FC236}">
                <a16:creationId xmlns:a16="http://schemas.microsoft.com/office/drawing/2014/main" id="{6B94057B-3D82-4B35-8CF2-9463380954D8}"/>
              </a:ext>
            </a:extLst>
          </p:cNvPr>
          <p:cNvPicPr>
            <a:picLocks noChangeAspect="1"/>
          </p:cNvPicPr>
          <p:nvPr userDrawn="1"/>
        </p:nvPicPr>
        <p:blipFill>
          <a:blip r:embed="rId3"/>
          <a:stretch>
            <a:fillRect/>
          </a:stretch>
        </p:blipFill>
        <p:spPr>
          <a:xfrm>
            <a:off x="110697" y="6454325"/>
            <a:ext cx="1120123" cy="365125"/>
          </a:xfrm>
          <a:prstGeom prst="rect">
            <a:avLst/>
          </a:prstGeom>
        </p:spPr>
      </p:pic>
    </p:spTree>
    <p:extLst>
      <p:ext uri="{BB962C8B-B14F-4D97-AF65-F5344CB8AC3E}">
        <p14:creationId xmlns:p14="http://schemas.microsoft.com/office/powerpoint/2010/main" val="1167542555"/>
      </p:ext>
    </p:extLst>
  </p:cSld>
  <p:clrMap bg1="lt1" tx1="dk1" bg2="lt2" tx2="dk2" accent1="accent1" accent2="accent2" accent3="accent3" accent4="accent4" accent5="accent5" accent6="accent6" hlink="hlink" folHlink="folHlink"/>
  <p:sldLayoutIdLst>
    <p:sldLayoutId id="2147483712" r:id="rId1"/>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F3DC7C-07F8-41B2-922C-E79F6B3EF8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11B4B-EFCE-4094-9006-F8B932C495B7}" type="slidenum">
              <a:rPr lang="en-US" smtClean="0"/>
              <a:t>‹#›</a:t>
            </a:fld>
            <a:endParaRPr lang="en-US"/>
          </a:p>
        </p:txBody>
      </p:sp>
      <p:sp>
        <p:nvSpPr>
          <p:cNvPr id="7" name="Rectangle 6">
            <a:extLst>
              <a:ext uri="{FF2B5EF4-FFF2-40B4-BE49-F238E27FC236}">
                <a16:creationId xmlns:a16="http://schemas.microsoft.com/office/drawing/2014/main" id="{EBC2D80A-6E34-4839-A40B-6890D9E24586}"/>
              </a:ext>
            </a:extLst>
          </p:cNvPr>
          <p:cNvSpPr/>
          <p:nvPr userDrawn="1"/>
        </p:nvSpPr>
        <p:spPr>
          <a:xfrm>
            <a:off x="-4000" y="0"/>
            <a:ext cx="742858" cy="6858000"/>
          </a:xfrm>
          <a:prstGeom prst="rect">
            <a:avLst/>
          </a:prstGeom>
          <a:solidFill>
            <a:srgbClr val="2140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7AB386CE-B964-404E-9CD9-E4A5B4EDBA80}"/>
              </a:ext>
            </a:extLst>
          </p:cNvPr>
          <p:cNvPicPr>
            <a:picLocks noChangeAspect="1"/>
          </p:cNvPicPr>
          <p:nvPr userDrawn="1"/>
        </p:nvPicPr>
        <p:blipFill>
          <a:blip r:embed="rId9"/>
          <a:stretch>
            <a:fillRect/>
          </a:stretch>
        </p:blipFill>
        <p:spPr>
          <a:xfrm>
            <a:off x="70432" y="165334"/>
            <a:ext cx="595681" cy="515151"/>
          </a:xfrm>
          <a:prstGeom prst="rect">
            <a:avLst/>
          </a:prstGeom>
        </p:spPr>
      </p:pic>
      <p:pic>
        <p:nvPicPr>
          <p:cNvPr id="9" name="Picture 8">
            <a:extLst>
              <a:ext uri="{FF2B5EF4-FFF2-40B4-BE49-F238E27FC236}">
                <a16:creationId xmlns:a16="http://schemas.microsoft.com/office/drawing/2014/main" id="{7D2933FE-EB92-42E8-9D16-F3D295602642}"/>
              </a:ext>
            </a:extLst>
          </p:cNvPr>
          <p:cNvPicPr>
            <a:picLocks noChangeAspect="1"/>
          </p:cNvPicPr>
          <p:nvPr userDrawn="1"/>
        </p:nvPicPr>
        <p:blipFill>
          <a:blip r:embed="rId10"/>
          <a:stretch>
            <a:fillRect/>
          </a:stretch>
        </p:blipFill>
        <p:spPr>
          <a:xfrm>
            <a:off x="110672" y="6267164"/>
            <a:ext cx="513514" cy="441011"/>
          </a:xfrm>
          <a:prstGeom prst="rect">
            <a:avLst/>
          </a:prstGeom>
        </p:spPr>
      </p:pic>
      <p:sp>
        <p:nvSpPr>
          <p:cNvPr id="10" name="Title Placeholder 1">
            <a:extLst>
              <a:ext uri="{FF2B5EF4-FFF2-40B4-BE49-F238E27FC236}">
                <a16:creationId xmlns:a16="http://schemas.microsoft.com/office/drawing/2014/main" id="{3D0BD982-D0C4-4A83-BAAD-DC0374CDB3A1}"/>
              </a:ext>
            </a:extLst>
          </p:cNvPr>
          <p:cNvSpPr>
            <a:spLocks noGrp="1"/>
          </p:cNvSpPr>
          <p:nvPr>
            <p:ph type="title"/>
          </p:nvPr>
        </p:nvSpPr>
        <p:spPr>
          <a:xfrm>
            <a:off x="802176" y="221766"/>
            <a:ext cx="7713174" cy="420806"/>
          </a:xfrm>
          <a:prstGeom prst="rect">
            <a:avLst/>
          </a:prstGeom>
        </p:spPr>
        <p:txBody>
          <a:bodyPr vert="horz" lIns="91440" tIns="45720" rIns="91440" bIns="45720" rtlCol="0" anchor="ctr">
            <a:normAutofit/>
          </a:bodyPr>
          <a:lstStyle/>
          <a:p>
            <a:r>
              <a:rPr lang="en-US" dirty="0"/>
              <a:t>Slide Title</a:t>
            </a:r>
          </a:p>
        </p:txBody>
      </p:sp>
      <p:sp>
        <p:nvSpPr>
          <p:cNvPr id="11" name="Text Placeholder 2">
            <a:extLst>
              <a:ext uri="{FF2B5EF4-FFF2-40B4-BE49-F238E27FC236}">
                <a16:creationId xmlns:a16="http://schemas.microsoft.com/office/drawing/2014/main" id="{F0664016-24E4-4091-9A74-848DF26DFE03}"/>
              </a:ext>
            </a:extLst>
          </p:cNvPr>
          <p:cNvSpPr>
            <a:spLocks noGrp="1"/>
          </p:cNvSpPr>
          <p:nvPr>
            <p:ph type="body" idx="1"/>
          </p:nvPr>
        </p:nvSpPr>
        <p:spPr>
          <a:xfrm>
            <a:off x="952846" y="1110730"/>
            <a:ext cx="2372245" cy="925888"/>
          </a:xfrm>
          <a:prstGeom prst="rect">
            <a:avLst/>
          </a:prstGeom>
          <a:solidFill>
            <a:schemeClr val="bg1">
              <a:lumMod val="95000"/>
            </a:schemeClr>
          </a:solidFill>
          <a:ln w="28575">
            <a:solidFill>
              <a:schemeClr val="bg1">
                <a:lumMod val="75000"/>
              </a:schemeClr>
            </a:solidFill>
          </a:ln>
        </p:spPr>
        <p:txBody>
          <a:bodyPr vert="horz" lIns="91440" tIns="45720" rIns="91440" bIns="45720" rtlCol="0">
            <a:noAutofit/>
          </a:bodyPr>
          <a:lstStyle/>
          <a:p>
            <a:pPr lvl="0"/>
            <a:r>
              <a:rPr lang="en-US" dirty="0"/>
              <a:t>Info Title</a:t>
            </a:r>
          </a:p>
          <a:p>
            <a:pPr lvl="1"/>
            <a:r>
              <a:rPr lang="en-US" dirty="0"/>
              <a:t>Second level</a:t>
            </a:r>
          </a:p>
          <a:p>
            <a:pPr lvl="2"/>
            <a:r>
              <a:rPr lang="en-US" dirty="0"/>
              <a:t>Third level</a:t>
            </a:r>
          </a:p>
        </p:txBody>
      </p:sp>
    </p:spTree>
    <p:extLst>
      <p:ext uri="{BB962C8B-B14F-4D97-AF65-F5344CB8AC3E}">
        <p14:creationId xmlns:p14="http://schemas.microsoft.com/office/powerpoint/2010/main" val="2740776171"/>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Lst>
  <p:hf hdr="0" ftr="0" dt="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1F3DC7C-07F8-41B2-922C-E79F6B3EF8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11B4B-EFCE-4094-9006-F8B932C495B7}" type="slidenum">
              <a:rPr lang="en-US" smtClean="0"/>
              <a:t>‹#›</a:t>
            </a:fld>
            <a:endParaRPr lang="en-US"/>
          </a:p>
        </p:txBody>
      </p:sp>
      <p:sp>
        <p:nvSpPr>
          <p:cNvPr id="10" name="Title Placeholder 1">
            <a:extLst>
              <a:ext uri="{FF2B5EF4-FFF2-40B4-BE49-F238E27FC236}">
                <a16:creationId xmlns:a16="http://schemas.microsoft.com/office/drawing/2014/main" id="{3D0BD982-D0C4-4A83-BAAD-DC0374CDB3A1}"/>
              </a:ext>
            </a:extLst>
          </p:cNvPr>
          <p:cNvSpPr>
            <a:spLocks noGrp="1"/>
          </p:cNvSpPr>
          <p:nvPr>
            <p:ph type="title"/>
          </p:nvPr>
        </p:nvSpPr>
        <p:spPr>
          <a:xfrm>
            <a:off x="802176" y="221766"/>
            <a:ext cx="7713174" cy="420806"/>
          </a:xfrm>
          <a:prstGeom prst="rect">
            <a:avLst/>
          </a:prstGeom>
        </p:spPr>
        <p:txBody>
          <a:bodyPr vert="horz" lIns="91440" tIns="45720" rIns="91440" bIns="45720" rtlCol="0" anchor="ctr">
            <a:normAutofit/>
          </a:bodyPr>
          <a:lstStyle/>
          <a:p>
            <a:r>
              <a:rPr lang="en-US" dirty="0"/>
              <a:t>Slide Title</a:t>
            </a:r>
          </a:p>
        </p:txBody>
      </p:sp>
      <p:sp>
        <p:nvSpPr>
          <p:cNvPr id="11" name="Text Placeholder 2">
            <a:extLst>
              <a:ext uri="{FF2B5EF4-FFF2-40B4-BE49-F238E27FC236}">
                <a16:creationId xmlns:a16="http://schemas.microsoft.com/office/drawing/2014/main" id="{F0664016-24E4-4091-9A74-848DF26DFE03}"/>
              </a:ext>
            </a:extLst>
          </p:cNvPr>
          <p:cNvSpPr>
            <a:spLocks noGrp="1"/>
          </p:cNvSpPr>
          <p:nvPr>
            <p:ph type="body" idx="1"/>
          </p:nvPr>
        </p:nvSpPr>
        <p:spPr>
          <a:xfrm>
            <a:off x="952846" y="1110730"/>
            <a:ext cx="2372245" cy="925888"/>
          </a:xfrm>
          <a:prstGeom prst="rect">
            <a:avLst/>
          </a:prstGeom>
          <a:solidFill>
            <a:schemeClr val="bg1">
              <a:lumMod val="95000"/>
            </a:schemeClr>
          </a:solidFill>
          <a:ln w="28575">
            <a:solidFill>
              <a:schemeClr val="bg1">
                <a:lumMod val="75000"/>
              </a:schemeClr>
            </a:solidFill>
          </a:ln>
        </p:spPr>
        <p:txBody>
          <a:bodyPr vert="horz" lIns="91440" tIns="45720" rIns="91440" bIns="45720" rtlCol="0">
            <a:noAutofit/>
          </a:bodyPr>
          <a:lstStyle/>
          <a:p>
            <a:pPr lvl="0"/>
            <a:r>
              <a:rPr lang="en-US" dirty="0"/>
              <a:t>Info Title</a:t>
            </a:r>
          </a:p>
          <a:p>
            <a:pPr lvl="1"/>
            <a:r>
              <a:rPr lang="en-US" dirty="0"/>
              <a:t>Second level</a:t>
            </a:r>
          </a:p>
          <a:p>
            <a:pPr lvl="2"/>
            <a:r>
              <a:rPr lang="en-US" dirty="0"/>
              <a:t>Third level</a:t>
            </a:r>
          </a:p>
        </p:txBody>
      </p:sp>
      <p:sp>
        <p:nvSpPr>
          <p:cNvPr id="12" name="Rectangle 11">
            <a:extLst>
              <a:ext uri="{FF2B5EF4-FFF2-40B4-BE49-F238E27FC236}">
                <a16:creationId xmlns:a16="http://schemas.microsoft.com/office/drawing/2014/main" id="{03F8A0AC-8A32-4EE1-B9F7-5244837500F7}"/>
              </a:ext>
            </a:extLst>
          </p:cNvPr>
          <p:cNvSpPr/>
          <p:nvPr userDrawn="1"/>
        </p:nvSpPr>
        <p:spPr>
          <a:xfrm>
            <a:off x="0" y="0"/>
            <a:ext cx="742858" cy="6858000"/>
          </a:xfrm>
          <a:prstGeom prst="rect">
            <a:avLst/>
          </a:prstGeom>
          <a:solidFill>
            <a:srgbClr val="57AB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D75581B-CDA2-45A3-B558-D2C78FF814C7}"/>
              </a:ext>
            </a:extLst>
          </p:cNvPr>
          <p:cNvPicPr>
            <a:picLocks noChangeAspect="1"/>
          </p:cNvPicPr>
          <p:nvPr userDrawn="1"/>
        </p:nvPicPr>
        <p:blipFill>
          <a:blip r:embed="rId8"/>
          <a:stretch>
            <a:fillRect/>
          </a:stretch>
        </p:blipFill>
        <p:spPr>
          <a:xfrm>
            <a:off x="60282" y="116379"/>
            <a:ext cx="627771" cy="479044"/>
          </a:xfrm>
          <a:prstGeom prst="rect">
            <a:avLst/>
          </a:prstGeom>
        </p:spPr>
      </p:pic>
      <p:pic>
        <p:nvPicPr>
          <p:cNvPr id="14" name="Picture 13">
            <a:extLst>
              <a:ext uri="{FF2B5EF4-FFF2-40B4-BE49-F238E27FC236}">
                <a16:creationId xmlns:a16="http://schemas.microsoft.com/office/drawing/2014/main" id="{32A6CD44-A1C4-49F1-8266-89BC6C354444}"/>
              </a:ext>
            </a:extLst>
          </p:cNvPr>
          <p:cNvPicPr>
            <a:picLocks noChangeAspect="1"/>
          </p:cNvPicPr>
          <p:nvPr userDrawn="1"/>
        </p:nvPicPr>
        <p:blipFill>
          <a:blip r:embed="rId9"/>
          <a:stretch>
            <a:fillRect/>
          </a:stretch>
        </p:blipFill>
        <p:spPr>
          <a:xfrm>
            <a:off x="114672" y="6267163"/>
            <a:ext cx="513514" cy="441011"/>
          </a:xfrm>
          <a:prstGeom prst="rect">
            <a:avLst/>
          </a:prstGeom>
        </p:spPr>
      </p:pic>
    </p:spTree>
    <p:extLst>
      <p:ext uri="{BB962C8B-B14F-4D97-AF65-F5344CB8AC3E}">
        <p14:creationId xmlns:p14="http://schemas.microsoft.com/office/powerpoint/2010/main" val="1976473703"/>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Lst>
  <p:hf hdr="0" ftr="0" dt="0"/>
  <p:txStyles>
    <p:titleStyle>
      <a:lvl1pPr algn="l" defTabSz="914400" rtl="0" eaLnBrk="1" latinLnBrk="0" hangingPunct="1">
        <a:lnSpc>
          <a:spcPct val="90000"/>
        </a:lnSpc>
        <a:spcBef>
          <a:spcPct val="0"/>
        </a:spcBef>
        <a:buNone/>
        <a:defRPr sz="24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sz="800"/>
          </a:p>
        </p:txBody>
      </p:sp>
      <p:pic>
        <p:nvPicPr>
          <p:cNvPr id="5" name="Picture 4">
            <a:extLst>
              <a:ext uri="{FF2B5EF4-FFF2-40B4-BE49-F238E27FC236}">
                <a16:creationId xmlns:a16="http://schemas.microsoft.com/office/drawing/2014/main" id="{6D048E15-2539-46DA-B1A4-AA15FA9A38C5}"/>
              </a:ext>
            </a:extLst>
          </p:cNvPr>
          <p:cNvPicPr>
            <a:picLocks noChangeAspect="1"/>
          </p:cNvPicPr>
          <p:nvPr userDrawn="1"/>
        </p:nvPicPr>
        <p:blipFill>
          <a:blip r:embed="rId26"/>
          <a:stretch>
            <a:fillRect/>
          </a:stretch>
        </p:blipFill>
        <p:spPr>
          <a:xfrm>
            <a:off x="110697" y="6454325"/>
            <a:ext cx="1120123" cy="365125"/>
          </a:xfrm>
          <a:prstGeom prst="rect">
            <a:avLst/>
          </a:prstGeom>
        </p:spPr>
      </p:pic>
      <p:pic>
        <p:nvPicPr>
          <p:cNvPr id="3" name="Graphic 2">
            <a:extLst>
              <a:ext uri="{FF2B5EF4-FFF2-40B4-BE49-F238E27FC236}">
                <a16:creationId xmlns:a16="http://schemas.microsoft.com/office/drawing/2014/main" id="{4C59E80B-626C-4E5C-84BA-9D3D02A47532}"/>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73179" y="47714"/>
            <a:ext cx="625052" cy="538310"/>
          </a:xfrm>
          <a:prstGeom prst="rect">
            <a:avLst/>
          </a:prstGeom>
        </p:spPr>
      </p:pic>
    </p:spTree>
    <p:extLst>
      <p:ext uri="{BB962C8B-B14F-4D97-AF65-F5344CB8AC3E}">
        <p14:creationId xmlns:p14="http://schemas.microsoft.com/office/powerpoint/2010/main" val="1583373973"/>
      </p:ext>
    </p:extLst>
  </p:cSld>
  <p:clrMap bg1="lt1" tx1="dk1" bg2="lt2" tx2="dk2" accent1="accent1" accent2="accent2" accent3="accent3" accent4="accent4" accent5="accent5" accent6="accent6" hlink="hlink" folHlink="folHlink"/>
  <p:sldLayoutIdLst>
    <p:sldLayoutId id="2147483666" r:id="rId1"/>
    <p:sldLayoutId id="2147483741" r:id="rId2"/>
    <p:sldLayoutId id="2147483679" r:id="rId3"/>
    <p:sldLayoutId id="2147483735" r:id="rId4"/>
    <p:sldLayoutId id="2147483736" r:id="rId5"/>
    <p:sldLayoutId id="2147483682" r:id="rId6"/>
    <p:sldLayoutId id="2147483684" r:id="rId7"/>
    <p:sldLayoutId id="2147483686" r:id="rId8"/>
    <p:sldLayoutId id="2147483688" r:id="rId9"/>
    <p:sldLayoutId id="2147483690" r:id="rId10"/>
    <p:sldLayoutId id="2147483692" r:id="rId11"/>
    <p:sldLayoutId id="2147483720" r:id="rId12"/>
    <p:sldLayoutId id="2147483694" r:id="rId13"/>
    <p:sldLayoutId id="2147483695" r:id="rId14"/>
    <p:sldLayoutId id="2147483697" r:id="rId15"/>
    <p:sldLayoutId id="2147483699" r:id="rId16"/>
    <p:sldLayoutId id="2147483700" r:id="rId17"/>
    <p:sldLayoutId id="2147483722" r:id="rId18"/>
    <p:sldLayoutId id="2147483713" r:id="rId19"/>
    <p:sldLayoutId id="2147483718" r:id="rId20"/>
    <p:sldLayoutId id="2147483719" r:id="rId21"/>
    <p:sldLayoutId id="2147483732" r:id="rId22"/>
    <p:sldLayoutId id="2147483733" r:id="rId23"/>
    <p:sldLayoutId id="2147483734" r:id="rId24"/>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sz="800"/>
          </a:p>
        </p:txBody>
      </p:sp>
      <p:pic>
        <p:nvPicPr>
          <p:cNvPr id="2" name="Graphic 1">
            <a:extLst>
              <a:ext uri="{FF2B5EF4-FFF2-40B4-BE49-F238E27FC236}">
                <a16:creationId xmlns:a16="http://schemas.microsoft.com/office/drawing/2014/main" id="{71B43ED4-381C-4336-A5E2-4E49789BD66F}"/>
              </a:ext>
            </a:extLst>
          </p:cNvPr>
          <p:cNvPicPr>
            <a:picLocks noChangeAspect="1"/>
          </p:cNvPicPr>
          <p:nvPr userDrawn="1"/>
        </p:nvPicPr>
        <p:blipFill>
          <a:blip r:embed="rId27">
            <a:extLst>
              <a:ext uri="{96DAC541-7B7A-43D3-8B79-37D633B846F1}">
                <asvg:svgBlip xmlns:asvg="http://schemas.microsoft.com/office/drawing/2016/SVG/main" r:embed="rId28"/>
              </a:ext>
            </a:extLst>
          </a:blip>
          <a:stretch>
            <a:fillRect/>
          </a:stretch>
        </p:blipFill>
        <p:spPr>
          <a:xfrm>
            <a:off x="86653" y="61871"/>
            <a:ext cx="665026" cy="657333"/>
          </a:xfrm>
          <a:prstGeom prst="rect">
            <a:avLst/>
          </a:prstGeom>
        </p:spPr>
      </p:pic>
      <p:pic>
        <p:nvPicPr>
          <p:cNvPr id="7" name="Picture 6">
            <a:extLst>
              <a:ext uri="{FF2B5EF4-FFF2-40B4-BE49-F238E27FC236}">
                <a16:creationId xmlns:a16="http://schemas.microsoft.com/office/drawing/2014/main" id="{D7EC7A28-2DE5-4C6F-BB47-8FBBB3B12836}"/>
              </a:ext>
            </a:extLst>
          </p:cNvPr>
          <p:cNvPicPr>
            <a:picLocks noChangeAspect="1"/>
          </p:cNvPicPr>
          <p:nvPr userDrawn="1"/>
        </p:nvPicPr>
        <p:blipFill>
          <a:blip r:embed="rId29"/>
          <a:stretch>
            <a:fillRect/>
          </a:stretch>
        </p:blipFill>
        <p:spPr>
          <a:xfrm>
            <a:off x="110697" y="6454325"/>
            <a:ext cx="1120123" cy="365125"/>
          </a:xfrm>
          <a:prstGeom prst="rect">
            <a:avLst/>
          </a:prstGeom>
        </p:spPr>
      </p:pic>
    </p:spTree>
    <p:extLst>
      <p:ext uri="{BB962C8B-B14F-4D97-AF65-F5344CB8AC3E}">
        <p14:creationId xmlns:p14="http://schemas.microsoft.com/office/powerpoint/2010/main" val="4097934955"/>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71"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pPr>
              <a:defRPr/>
            </a:pPr>
            <a:fld id="{010974C9-39F3-3947-8B5D-BF1F533E6409}" type="slidenum">
              <a:rPr lang="en-US" smtClean="0">
                <a:solidFill>
                  <a:srgbClr val="000000"/>
                </a:solidFill>
              </a:rPr>
              <a:pPr>
                <a:defRPr/>
              </a:pPr>
              <a:t>‹#›</a:t>
            </a:fld>
            <a:endParaRPr lang="en-US">
              <a:solidFill>
                <a:srgbClr val="000000"/>
              </a:solidFill>
            </a:endParaRPr>
          </a:p>
        </p:txBody>
      </p:sp>
      <p:pic>
        <p:nvPicPr>
          <p:cNvPr id="7" name="Graphic 6">
            <a:extLst>
              <a:ext uri="{FF2B5EF4-FFF2-40B4-BE49-F238E27FC236}">
                <a16:creationId xmlns:a16="http://schemas.microsoft.com/office/drawing/2014/main" id="{67C51762-C41B-4BF9-BC02-85364B8F705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94701" y="103433"/>
            <a:ext cx="665026" cy="657333"/>
          </a:xfrm>
          <a:prstGeom prst="rect">
            <a:avLst/>
          </a:prstGeom>
        </p:spPr>
      </p:pic>
      <p:pic>
        <p:nvPicPr>
          <p:cNvPr id="8" name="Picture 7">
            <a:extLst>
              <a:ext uri="{FF2B5EF4-FFF2-40B4-BE49-F238E27FC236}">
                <a16:creationId xmlns:a16="http://schemas.microsoft.com/office/drawing/2014/main" id="{0FD15C58-09CA-4761-BF69-98976CC62D31}"/>
              </a:ext>
            </a:extLst>
          </p:cNvPr>
          <p:cNvPicPr>
            <a:picLocks noChangeAspect="1"/>
          </p:cNvPicPr>
          <p:nvPr userDrawn="1"/>
        </p:nvPicPr>
        <p:blipFill>
          <a:blip r:embed="rId5"/>
          <a:stretch>
            <a:fillRect/>
          </a:stretch>
        </p:blipFill>
        <p:spPr>
          <a:xfrm>
            <a:off x="110697" y="6454325"/>
            <a:ext cx="1120123" cy="365125"/>
          </a:xfrm>
          <a:prstGeom prst="rect">
            <a:avLst/>
          </a:prstGeom>
        </p:spPr>
      </p:pic>
    </p:spTree>
    <p:extLst>
      <p:ext uri="{BB962C8B-B14F-4D97-AF65-F5344CB8AC3E}">
        <p14:creationId xmlns:p14="http://schemas.microsoft.com/office/powerpoint/2010/main" val="760366161"/>
      </p:ext>
    </p:extLst>
  </p:cSld>
  <p:clrMap bg1="lt1" tx1="dk1" bg2="lt2" tx2="dk2" accent1="accent1" accent2="accent2" accent3="accent3" accent4="accent4" accent5="accent5" accent6="accent6" hlink="hlink" folHlink="folHlink"/>
  <p:sldLayoutIdLst>
    <p:sldLayoutId id="2147483740" r:id="rId1"/>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E9FAF4"/>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sz="800"/>
          </a:p>
        </p:txBody>
      </p:sp>
      <p:pic>
        <p:nvPicPr>
          <p:cNvPr id="2" name="Picture 1">
            <a:extLst>
              <a:ext uri="{FF2B5EF4-FFF2-40B4-BE49-F238E27FC236}">
                <a16:creationId xmlns:a16="http://schemas.microsoft.com/office/drawing/2014/main" id="{42246096-C89C-4E67-A9CD-C24DEF5FE876}"/>
              </a:ext>
            </a:extLst>
          </p:cNvPr>
          <p:cNvPicPr>
            <a:picLocks noChangeAspect="1"/>
          </p:cNvPicPr>
          <p:nvPr userDrawn="1"/>
        </p:nvPicPr>
        <p:blipFill>
          <a:blip r:embed="rId13"/>
          <a:stretch>
            <a:fillRect/>
          </a:stretch>
        </p:blipFill>
        <p:spPr>
          <a:xfrm>
            <a:off x="72703" y="83436"/>
            <a:ext cx="682360" cy="506769"/>
          </a:xfrm>
          <a:prstGeom prst="rect">
            <a:avLst/>
          </a:prstGeom>
        </p:spPr>
      </p:pic>
      <p:pic>
        <p:nvPicPr>
          <p:cNvPr id="7" name="Picture 6">
            <a:extLst>
              <a:ext uri="{FF2B5EF4-FFF2-40B4-BE49-F238E27FC236}">
                <a16:creationId xmlns:a16="http://schemas.microsoft.com/office/drawing/2014/main" id="{6A260736-6695-44F6-A297-A7C29814884D}"/>
              </a:ext>
            </a:extLst>
          </p:cNvPr>
          <p:cNvPicPr>
            <a:picLocks noChangeAspect="1"/>
          </p:cNvPicPr>
          <p:nvPr userDrawn="1"/>
        </p:nvPicPr>
        <p:blipFill>
          <a:blip r:embed="rId14"/>
          <a:stretch>
            <a:fillRect/>
          </a:stretch>
        </p:blipFill>
        <p:spPr>
          <a:xfrm>
            <a:off x="110697" y="6454325"/>
            <a:ext cx="1120123" cy="365125"/>
          </a:xfrm>
          <a:prstGeom prst="rect">
            <a:avLst/>
          </a:prstGeom>
        </p:spPr>
      </p:pic>
    </p:spTree>
    <p:extLst>
      <p:ext uri="{BB962C8B-B14F-4D97-AF65-F5344CB8AC3E}">
        <p14:creationId xmlns:p14="http://schemas.microsoft.com/office/powerpoint/2010/main" val="4077844923"/>
      </p:ext>
    </p:extLst>
  </p:cSld>
  <p:clrMap bg1="lt1" tx1="dk1" bg2="lt2" tx2="dk2" accent1="accent1" accent2="accent2" accent3="accent3" accent4="accent4" accent5="accent5" accent6="accent6" hlink="hlink" folHlink="folHlink"/>
  <p:sldLayoutIdLst>
    <p:sldLayoutId id="2147483668" r:id="rId1"/>
    <p:sldLayoutId id="2147483681" r:id="rId2"/>
    <p:sldLayoutId id="2147483737" r:id="rId3"/>
    <p:sldLayoutId id="2147483738" r:id="rId4"/>
    <p:sldLayoutId id="2147483685" r:id="rId5"/>
    <p:sldLayoutId id="2147483687" r:id="rId6"/>
    <p:sldLayoutId id="2147483689" r:id="rId7"/>
    <p:sldLayoutId id="2147483693" r:id="rId8"/>
    <p:sldLayoutId id="2147483698" r:id="rId9"/>
    <p:sldLayoutId id="2147483721" r:id="rId10"/>
    <p:sldLayoutId id="2147483701" r:id="rId11"/>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BE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sz="800"/>
          </a:p>
        </p:txBody>
      </p:sp>
      <p:pic>
        <p:nvPicPr>
          <p:cNvPr id="8" name="Picture 7">
            <a:extLst>
              <a:ext uri="{FF2B5EF4-FFF2-40B4-BE49-F238E27FC236}">
                <a16:creationId xmlns:a16="http://schemas.microsoft.com/office/drawing/2014/main" id="{23468DF4-08F4-4646-8B4F-4A369EA71421}"/>
              </a:ext>
            </a:extLst>
          </p:cNvPr>
          <p:cNvPicPr>
            <a:picLocks noChangeAspect="1"/>
          </p:cNvPicPr>
          <p:nvPr userDrawn="1"/>
        </p:nvPicPr>
        <p:blipFill>
          <a:blip r:embed="rId7"/>
          <a:stretch>
            <a:fillRect/>
          </a:stretch>
        </p:blipFill>
        <p:spPr>
          <a:xfrm>
            <a:off x="110697" y="6454325"/>
            <a:ext cx="1120123" cy="365125"/>
          </a:xfrm>
          <a:prstGeom prst="rect">
            <a:avLst/>
          </a:prstGeom>
        </p:spPr>
      </p:pic>
      <p:pic>
        <p:nvPicPr>
          <p:cNvPr id="3" name="Graphic 2">
            <a:extLst>
              <a:ext uri="{FF2B5EF4-FFF2-40B4-BE49-F238E27FC236}">
                <a16:creationId xmlns:a16="http://schemas.microsoft.com/office/drawing/2014/main" id="{394B41A2-9A50-4618-B17F-C40F4F7C393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1366" y="94536"/>
            <a:ext cx="581025" cy="619125"/>
          </a:xfrm>
          <a:prstGeom prst="rect">
            <a:avLst/>
          </a:prstGeom>
        </p:spPr>
      </p:pic>
    </p:spTree>
    <p:extLst>
      <p:ext uri="{BB962C8B-B14F-4D97-AF65-F5344CB8AC3E}">
        <p14:creationId xmlns:p14="http://schemas.microsoft.com/office/powerpoint/2010/main" val="3989160924"/>
      </p:ext>
    </p:extLst>
  </p:cSld>
  <p:clrMap bg1="lt1" tx1="dk1" bg2="lt2" tx2="dk2" accent1="accent1" accent2="accent2" accent3="accent3" accent4="accent4" accent5="accent5" accent6="accent6" hlink="hlink" folHlink="folHlink"/>
  <p:sldLayoutIdLst>
    <p:sldLayoutId id="2147483677" r:id="rId1"/>
    <p:sldLayoutId id="2147483683" r:id="rId2"/>
    <p:sldLayoutId id="2147483691" r:id="rId3"/>
    <p:sldLayoutId id="2147483714" r:id="rId4"/>
    <p:sldLayoutId id="2147483715" r:id="rId5"/>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FBEE"/>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pPr marL="0" marR="0" lvl="0" indent="0" algn="r" defTabSz="228554" rtl="0" eaLnBrk="1" fontAlgn="auto" latinLnBrk="0" hangingPunct="1">
              <a:lnSpc>
                <a:spcPct val="100000"/>
              </a:lnSpc>
              <a:spcBef>
                <a:spcPts val="0"/>
              </a:spcBef>
              <a:spcAft>
                <a:spcPts val="0"/>
              </a:spcAft>
              <a:buClrTx/>
              <a:buSzTx/>
              <a:buFontTx/>
              <a:buNone/>
              <a:tabLst/>
              <a:defRPr/>
            </a:pPr>
            <a:fld id="{010974C9-39F3-3947-8B5D-BF1F533E6409}" type="slidenum">
              <a:rPr kumimoji="0" lang="en-US" sz="800" b="1" i="0" u="none" strike="noStrike" kern="1200" cap="none" spc="0" normalizeH="0" baseline="0" noProof="0" smtClean="0">
                <a:ln>
                  <a:noFill/>
                </a:ln>
                <a:solidFill>
                  <a:srgbClr val="000000"/>
                </a:solidFill>
                <a:effectLst/>
                <a:uLnTx/>
                <a:uFillTx/>
                <a:latin typeface="GT Walsheim Bold" panose="02000503030000020003" pitchFamily="2" charset="77"/>
                <a:ea typeface="+mn-ea"/>
                <a:cs typeface="+mn-cs"/>
              </a:rPr>
              <a:pPr marL="0" marR="0" lvl="0" indent="0" algn="r" defTabSz="228554" rtl="0" eaLnBrk="1" fontAlgn="auto" latinLnBrk="0" hangingPunct="1">
                <a:lnSpc>
                  <a:spcPct val="100000"/>
                </a:lnSpc>
                <a:spcBef>
                  <a:spcPts val="0"/>
                </a:spcBef>
                <a:spcAft>
                  <a:spcPts val="0"/>
                </a:spcAft>
                <a:buClrTx/>
                <a:buSzTx/>
                <a:buFontTx/>
                <a:buNone/>
                <a:tabLst/>
                <a:defRPr/>
              </a:pPr>
              <a:t>‹#›</a:t>
            </a:fld>
            <a:endParaRPr kumimoji="0" lang="en-US" sz="800" b="1" i="0" u="none" strike="noStrike" kern="1200" cap="none" spc="0" normalizeH="0" baseline="0" noProof="0">
              <a:ln>
                <a:noFill/>
              </a:ln>
              <a:solidFill>
                <a:srgbClr val="000000"/>
              </a:solidFill>
              <a:effectLst/>
              <a:uLnTx/>
              <a:uFillTx/>
              <a:latin typeface="GT Walsheim Bold" panose="02000503030000020003" pitchFamily="2" charset="77"/>
              <a:ea typeface="+mn-ea"/>
              <a:cs typeface="+mn-cs"/>
            </a:endParaRPr>
          </a:p>
        </p:txBody>
      </p:sp>
      <p:pic>
        <p:nvPicPr>
          <p:cNvPr id="7" name="Picture 6">
            <a:extLst>
              <a:ext uri="{FF2B5EF4-FFF2-40B4-BE49-F238E27FC236}">
                <a16:creationId xmlns:a16="http://schemas.microsoft.com/office/drawing/2014/main" id="{6A260736-6695-44F6-A297-A7C29814884D}"/>
              </a:ext>
            </a:extLst>
          </p:cNvPr>
          <p:cNvPicPr>
            <a:picLocks noChangeAspect="1"/>
          </p:cNvPicPr>
          <p:nvPr userDrawn="1"/>
        </p:nvPicPr>
        <p:blipFill>
          <a:blip r:embed="rId3"/>
          <a:stretch>
            <a:fillRect/>
          </a:stretch>
        </p:blipFill>
        <p:spPr>
          <a:xfrm>
            <a:off x="110697" y="6454325"/>
            <a:ext cx="1120123" cy="365125"/>
          </a:xfrm>
          <a:prstGeom prst="rect">
            <a:avLst/>
          </a:prstGeom>
        </p:spPr>
      </p:pic>
      <p:pic>
        <p:nvPicPr>
          <p:cNvPr id="5" name="Graphic 4">
            <a:extLst>
              <a:ext uri="{FF2B5EF4-FFF2-40B4-BE49-F238E27FC236}">
                <a16:creationId xmlns:a16="http://schemas.microsoft.com/office/drawing/2014/main" id="{F20ED682-CA0D-4C4C-9538-154ABF38A7B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704" y="75874"/>
            <a:ext cx="581025" cy="619125"/>
          </a:xfrm>
          <a:prstGeom prst="rect">
            <a:avLst/>
          </a:prstGeom>
        </p:spPr>
      </p:pic>
    </p:spTree>
    <p:extLst>
      <p:ext uri="{BB962C8B-B14F-4D97-AF65-F5344CB8AC3E}">
        <p14:creationId xmlns:p14="http://schemas.microsoft.com/office/powerpoint/2010/main" val="282090563"/>
      </p:ext>
    </p:extLst>
  </p:cSld>
  <p:clrMap bg1="lt1" tx1="dk1" bg2="lt2" tx2="dk2" accent1="accent1" accent2="accent2" accent3="accent3" accent4="accent4" accent5="accent5" accent6="accent6" hlink="hlink" folHlink="folHlink"/>
  <p:sldLayoutIdLst>
    <p:sldLayoutId id="2147483775" r:id="rId1"/>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E9FAF4"/>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sz="800"/>
          </a:p>
        </p:txBody>
      </p:sp>
      <p:pic>
        <p:nvPicPr>
          <p:cNvPr id="7" name="Graphic 6">
            <a:extLst>
              <a:ext uri="{FF2B5EF4-FFF2-40B4-BE49-F238E27FC236}">
                <a16:creationId xmlns:a16="http://schemas.microsoft.com/office/drawing/2014/main" id="{EDB9724B-B9F8-44B5-A6BF-F090646C35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94701" y="103433"/>
            <a:ext cx="665026" cy="657333"/>
          </a:xfrm>
          <a:prstGeom prst="rect">
            <a:avLst/>
          </a:prstGeom>
        </p:spPr>
      </p:pic>
      <p:pic>
        <p:nvPicPr>
          <p:cNvPr id="8" name="Picture 7">
            <a:extLst>
              <a:ext uri="{FF2B5EF4-FFF2-40B4-BE49-F238E27FC236}">
                <a16:creationId xmlns:a16="http://schemas.microsoft.com/office/drawing/2014/main" id="{D468EDD6-02AC-4A63-A19B-4FB69DD263FF}"/>
              </a:ext>
            </a:extLst>
          </p:cNvPr>
          <p:cNvPicPr>
            <a:picLocks noChangeAspect="1"/>
          </p:cNvPicPr>
          <p:nvPr userDrawn="1"/>
        </p:nvPicPr>
        <p:blipFill>
          <a:blip r:embed="rId6"/>
          <a:stretch>
            <a:fillRect/>
          </a:stretch>
        </p:blipFill>
        <p:spPr>
          <a:xfrm>
            <a:off x="110697" y="6454325"/>
            <a:ext cx="1120123" cy="365125"/>
          </a:xfrm>
          <a:prstGeom prst="rect">
            <a:avLst/>
          </a:prstGeom>
        </p:spPr>
      </p:pic>
    </p:spTree>
    <p:extLst>
      <p:ext uri="{BB962C8B-B14F-4D97-AF65-F5344CB8AC3E}">
        <p14:creationId xmlns:p14="http://schemas.microsoft.com/office/powerpoint/2010/main" val="2621799188"/>
      </p:ext>
    </p:extLst>
  </p:cSld>
  <p:clrMap bg1="lt1" tx1="dk1" bg2="lt2" tx2="dk2" accent1="accent1" accent2="accent2" accent3="accent3" accent4="accent4" accent5="accent5" accent6="accent6" hlink="hlink" folHlink="folHlink"/>
  <p:sldLayoutIdLst>
    <p:sldLayoutId id="2147483770" r:id="rId1"/>
    <p:sldLayoutId id="2147483675" r:id="rId2"/>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E9FAF4"/>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9087953" y="6345936"/>
            <a:ext cx="2743200" cy="365125"/>
          </a:xfrm>
          <a:prstGeom prst="rect">
            <a:avLst/>
          </a:prstGeom>
        </p:spPr>
        <p:txBody>
          <a:bodyPr vert="horz" lIns="91440" tIns="45720" rIns="91440" bIns="45720" rtlCol="0" anchor="ctr"/>
          <a:lstStyle>
            <a:lvl1pPr algn="r">
              <a:defRPr sz="800" b="1" i="0">
                <a:solidFill>
                  <a:schemeClr val="tx1"/>
                </a:solidFill>
                <a:latin typeface="GT Walsheim Bold" panose="02000503030000020003" pitchFamily="2" charset="77"/>
              </a:defRPr>
            </a:lvl1pPr>
          </a:lstStyle>
          <a:p>
            <a:fld id="{010974C9-39F3-3947-8B5D-BF1F533E6409}" type="slidenum">
              <a:rPr lang="en-US" smtClean="0"/>
              <a:pPr/>
              <a:t>‹#›</a:t>
            </a:fld>
            <a:endParaRPr lang="en-US" sz="800"/>
          </a:p>
        </p:txBody>
      </p:sp>
      <p:pic>
        <p:nvPicPr>
          <p:cNvPr id="7" name="Picture 6">
            <a:extLst>
              <a:ext uri="{FF2B5EF4-FFF2-40B4-BE49-F238E27FC236}">
                <a16:creationId xmlns:a16="http://schemas.microsoft.com/office/drawing/2014/main" id="{FBEDF05C-B2CB-4CD2-881A-CCC0BCBDA841}"/>
              </a:ext>
            </a:extLst>
          </p:cNvPr>
          <p:cNvPicPr>
            <a:picLocks noChangeAspect="1"/>
          </p:cNvPicPr>
          <p:nvPr userDrawn="1"/>
        </p:nvPicPr>
        <p:blipFill rotWithShape="1">
          <a:blip r:embed="rId5"/>
          <a:srcRect r="81340" b="46353"/>
          <a:stretch/>
        </p:blipFill>
        <p:spPr>
          <a:xfrm>
            <a:off x="243779" y="172963"/>
            <a:ext cx="560547" cy="525307"/>
          </a:xfrm>
          <a:prstGeom prst="rect">
            <a:avLst/>
          </a:prstGeom>
        </p:spPr>
      </p:pic>
      <p:pic>
        <p:nvPicPr>
          <p:cNvPr id="8" name="Picture 7">
            <a:extLst>
              <a:ext uri="{FF2B5EF4-FFF2-40B4-BE49-F238E27FC236}">
                <a16:creationId xmlns:a16="http://schemas.microsoft.com/office/drawing/2014/main" id="{B86B1356-1F19-4FF4-A8ED-8FC25D35FD29}"/>
              </a:ext>
            </a:extLst>
          </p:cNvPr>
          <p:cNvPicPr>
            <a:picLocks noChangeAspect="1"/>
          </p:cNvPicPr>
          <p:nvPr userDrawn="1"/>
        </p:nvPicPr>
        <p:blipFill>
          <a:blip r:embed="rId5"/>
          <a:stretch>
            <a:fillRect/>
          </a:stretch>
        </p:blipFill>
        <p:spPr>
          <a:xfrm>
            <a:off x="110697" y="6454325"/>
            <a:ext cx="1120123" cy="365125"/>
          </a:xfrm>
          <a:prstGeom prst="rect">
            <a:avLst/>
          </a:prstGeom>
        </p:spPr>
      </p:pic>
    </p:spTree>
    <p:extLst>
      <p:ext uri="{BB962C8B-B14F-4D97-AF65-F5344CB8AC3E}">
        <p14:creationId xmlns:p14="http://schemas.microsoft.com/office/powerpoint/2010/main" val="2685641881"/>
      </p:ext>
    </p:extLst>
  </p:cSld>
  <p:clrMap bg1="lt1" tx1="dk1" bg2="lt2" tx2="dk2" accent1="accent1" accent2="accent2" accent3="accent3" accent4="accent4" accent5="accent5" accent6="accent6" hlink="hlink" folHlink="folHlink"/>
  <p:sldLayoutIdLst>
    <p:sldLayoutId id="2147483671" r:id="rId1"/>
    <p:sldLayoutId id="2147483768" r:id="rId2"/>
    <p:sldLayoutId id="2147483769" r:id="rId3"/>
  </p:sldLayoutIdLst>
  <p:hf hdr="0" ftr="0" dt="0"/>
  <p:txStyles>
    <p:titleStyle>
      <a:lvl1pPr algn="l" defTabSz="914217"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54" indent="-228554" algn="l" defTabSz="914217"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663" indent="-228554" algn="l" defTabSz="91421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771" indent="-228554" algn="l" defTabSz="91421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880"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6989"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097"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206"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14"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423" indent="-228554" algn="l" defTabSz="91421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217" rtl="0" eaLnBrk="1" latinLnBrk="0" hangingPunct="1">
        <a:defRPr sz="1800" kern="1200">
          <a:solidFill>
            <a:schemeClr val="tx1"/>
          </a:solidFill>
          <a:latin typeface="+mn-lt"/>
          <a:ea typeface="+mn-ea"/>
          <a:cs typeface="+mn-cs"/>
        </a:defRPr>
      </a:lvl1pPr>
      <a:lvl2pPr marL="457109" algn="l" defTabSz="914217" rtl="0" eaLnBrk="1" latinLnBrk="0" hangingPunct="1">
        <a:defRPr sz="1800" kern="1200">
          <a:solidFill>
            <a:schemeClr val="tx1"/>
          </a:solidFill>
          <a:latin typeface="+mn-lt"/>
          <a:ea typeface="+mn-ea"/>
          <a:cs typeface="+mn-cs"/>
        </a:defRPr>
      </a:lvl2pPr>
      <a:lvl3pPr marL="914217" algn="l" defTabSz="914217" rtl="0" eaLnBrk="1" latinLnBrk="0" hangingPunct="1">
        <a:defRPr sz="1800" kern="1200">
          <a:solidFill>
            <a:schemeClr val="tx1"/>
          </a:solidFill>
          <a:latin typeface="+mn-lt"/>
          <a:ea typeface="+mn-ea"/>
          <a:cs typeface="+mn-cs"/>
        </a:defRPr>
      </a:lvl3pPr>
      <a:lvl4pPr marL="1371326" algn="l" defTabSz="914217" rtl="0" eaLnBrk="1" latinLnBrk="0" hangingPunct="1">
        <a:defRPr sz="1800" kern="1200">
          <a:solidFill>
            <a:schemeClr val="tx1"/>
          </a:solidFill>
          <a:latin typeface="+mn-lt"/>
          <a:ea typeface="+mn-ea"/>
          <a:cs typeface="+mn-cs"/>
        </a:defRPr>
      </a:lvl4pPr>
      <a:lvl5pPr marL="1828434" algn="l" defTabSz="914217" rtl="0" eaLnBrk="1" latinLnBrk="0" hangingPunct="1">
        <a:defRPr sz="1800" kern="1200">
          <a:solidFill>
            <a:schemeClr val="tx1"/>
          </a:solidFill>
          <a:latin typeface="+mn-lt"/>
          <a:ea typeface="+mn-ea"/>
          <a:cs typeface="+mn-cs"/>
        </a:defRPr>
      </a:lvl5pPr>
      <a:lvl6pPr marL="2285543" algn="l" defTabSz="914217" rtl="0" eaLnBrk="1" latinLnBrk="0" hangingPunct="1">
        <a:defRPr sz="1800" kern="1200">
          <a:solidFill>
            <a:schemeClr val="tx1"/>
          </a:solidFill>
          <a:latin typeface="+mn-lt"/>
          <a:ea typeface="+mn-ea"/>
          <a:cs typeface="+mn-cs"/>
        </a:defRPr>
      </a:lvl6pPr>
      <a:lvl7pPr marL="2742651" algn="l" defTabSz="914217" rtl="0" eaLnBrk="1" latinLnBrk="0" hangingPunct="1">
        <a:defRPr sz="1800" kern="1200">
          <a:solidFill>
            <a:schemeClr val="tx1"/>
          </a:solidFill>
          <a:latin typeface="+mn-lt"/>
          <a:ea typeface="+mn-ea"/>
          <a:cs typeface="+mn-cs"/>
        </a:defRPr>
      </a:lvl7pPr>
      <a:lvl8pPr marL="3199760" algn="l" defTabSz="914217" rtl="0" eaLnBrk="1" latinLnBrk="0" hangingPunct="1">
        <a:defRPr sz="1800" kern="1200">
          <a:solidFill>
            <a:schemeClr val="tx1"/>
          </a:solidFill>
          <a:latin typeface="+mn-lt"/>
          <a:ea typeface="+mn-ea"/>
          <a:cs typeface="+mn-cs"/>
        </a:defRPr>
      </a:lvl8pPr>
      <a:lvl9pPr marL="3656868" algn="l" defTabSz="9142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8.xml"/></Relationships>
</file>

<file path=ppt/slides/_rels/slide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7.xml"/><Relationship Id="rId4" Type="http://schemas.openxmlformats.org/officeDocument/2006/relationships/image" Target="../media/image7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5">
            <a:extLst>
              <a:ext uri="{FF2B5EF4-FFF2-40B4-BE49-F238E27FC236}">
                <a16:creationId xmlns:a16="http://schemas.microsoft.com/office/drawing/2014/main" id="{8175C26D-C267-4772-8666-9B86B7583350}"/>
              </a:ext>
            </a:extLst>
          </p:cNvPr>
          <p:cNvSpPr txBox="1">
            <a:spLocks/>
          </p:cNvSpPr>
          <p:nvPr/>
        </p:nvSpPr>
        <p:spPr>
          <a:xfrm>
            <a:off x="3900864" y="4758212"/>
            <a:ext cx="4390273" cy="1328752"/>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ctr">
              <a:buNone/>
            </a:pPr>
            <a:r>
              <a:rPr lang="en-US" sz="3599" dirty="0"/>
              <a:t>3Q21</a:t>
            </a:r>
          </a:p>
          <a:p>
            <a:pPr marL="0" indent="0" algn="ctr">
              <a:buNone/>
            </a:pPr>
            <a:r>
              <a:rPr lang="en-US" sz="3599" dirty="0"/>
              <a:t>Demographic Report</a:t>
            </a:r>
          </a:p>
        </p:txBody>
      </p:sp>
      <p:grpSp>
        <p:nvGrpSpPr>
          <p:cNvPr id="6" name="Group 5">
            <a:extLst>
              <a:ext uri="{FF2B5EF4-FFF2-40B4-BE49-F238E27FC236}">
                <a16:creationId xmlns:a16="http://schemas.microsoft.com/office/drawing/2014/main" id="{65F99C1E-FC8C-4F8C-B5C3-2FE720E558FA}"/>
              </a:ext>
            </a:extLst>
          </p:cNvPr>
          <p:cNvGrpSpPr/>
          <p:nvPr/>
        </p:nvGrpSpPr>
        <p:grpSpPr>
          <a:xfrm>
            <a:off x="3377119" y="1409978"/>
            <a:ext cx="5556113" cy="2411702"/>
            <a:chOff x="3317133" y="1461315"/>
            <a:chExt cx="5556113" cy="2411702"/>
          </a:xfrm>
        </p:grpSpPr>
        <p:sp>
          <p:nvSpPr>
            <p:cNvPr id="2" name="Content Placeholder 2">
              <a:extLst>
                <a:ext uri="{FF2B5EF4-FFF2-40B4-BE49-F238E27FC236}">
                  <a16:creationId xmlns:a16="http://schemas.microsoft.com/office/drawing/2014/main" id="{9B771B25-0F09-4C2A-8153-1F457B2CD2FF}"/>
                </a:ext>
              </a:extLst>
            </p:cNvPr>
            <p:cNvSpPr txBox="1">
              <a:spLocks/>
            </p:cNvSpPr>
            <p:nvPr/>
          </p:nvSpPr>
          <p:spPr>
            <a:xfrm>
              <a:off x="5894962" y="1579166"/>
              <a:ext cx="2978284" cy="2112209"/>
            </a:xfrm>
            <a:prstGeom prst="rect">
              <a:avLst/>
            </a:prstGeom>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spcBef>
                  <a:spcPts val="0"/>
                </a:spcBef>
                <a:buNone/>
              </a:pPr>
              <a:r>
                <a:rPr lang="en-US" sz="3999" b="1" dirty="0"/>
                <a:t>Jarrell Independent School District</a:t>
              </a:r>
            </a:p>
          </p:txBody>
        </p:sp>
        <p:pic>
          <p:nvPicPr>
            <p:cNvPr id="1026" name="Picture 2">
              <a:extLst>
                <a:ext uri="{FF2B5EF4-FFF2-40B4-BE49-F238E27FC236}">
                  <a16:creationId xmlns:a16="http://schemas.microsoft.com/office/drawing/2014/main" id="{6329E88F-9988-42B7-A657-86AF6064A256}"/>
                </a:ext>
              </a:extLst>
            </p:cNvPr>
            <p:cNvPicPr>
              <a:picLocks noChangeAspect="1" noChangeArrowheads="1"/>
            </p:cNvPicPr>
            <p:nvPr/>
          </p:nvPicPr>
          <p:blipFill>
            <a:blip r:embed="rId2"/>
            <a:stretch>
              <a:fillRect/>
            </a:stretch>
          </p:blipFill>
          <p:spPr bwMode="auto">
            <a:xfrm>
              <a:off x="3317133" y="1461315"/>
              <a:ext cx="2577829" cy="24117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51838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3FC911-8E98-3145-8223-CB9A51D721E2}"/>
              </a:ext>
            </a:extLst>
          </p:cNvPr>
          <p:cNvSpPr>
            <a:spLocks noGrp="1"/>
          </p:cNvSpPr>
          <p:nvPr>
            <p:ph type="sldNum" sz="quarter" idx="12"/>
          </p:nvPr>
        </p:nvSpPr>
        <p:spPr/>
        <p:txBody>
          <a:bodyPr/>
          <a:lstStyle/>
          <a:p>
            <a:fld id="{010974C9-39F3-3947-8B5D-BF1F533E6409}" type="slidenum">
              <a:rPr lang="en-US" sz="1000" smtClean="0"/>
              <a:pPr/>
              <a:t>10</a:t>
            </a:fld>
            <a:endParaRPr lang="en-US" sz="1000"/>
          </a:p>
        </p:txBody>
      </p:sp>
      <p:sp>
        <p:nvSpPr>
          <p:cNvPr id="5" name="TextBox 4">
            <a:extLst>
              <a:ext uri="{FF2B5EF4-FFF2-40B4-BE49-F238E27FC236}">
                <a16:creationId xmlns:a16="http://schemas.microsoft.com/office/drawing/2014/main" id="{0AAC03C0-CA90-4797-9F61-561D869F198E}"/>
              </a:ext>
            </a:extLst>
          </p:cNvPr>
          <p:cNvSpPr txBox="1">
            <a:spLocks noChangeArrowheads="1"/>
          </p:cNvSpPr>
          <p:nvPr/>
        </p:nvSpPr>
        <p:spPr bwMode="auto">
          <a:xfrm>
            <a:off x="9698182" y="5096952"/>
            <a:ext cx="237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457109"/>
            <a:r>
              <a:rPr lang="en-US" altLang="en-US" sz="800" i="1" dirty="0">
                <a:solidFill>
                  <a:srgbClr val="000000"/>
                </a:solidFill>
                <a:latin typeface="Calibri" panose="020F0502020204030204" pitchFamily="34" charset="0"/>
              </a:rPr>
              <a:t>Yellow box = largest grade per year</a:t>
            </a:r>
          </a:p>
          <a:p>
            <a:pPr algn="r" defTabSz="457109"/>
            <a:r>
              <a:rPr lang="en-US" altLang="en-US" sz="800" i="1" dirty="0">
                <a:solidFill>
                  <a:srgbClr val="000000"/>
                </a:solidFill>
                <a:latin typeface="Calibri" panose="020F0502020204030204" pitchFamily="34" charset="0"/>
              </a:rPr>
              <a:t>Green box = second largest grade per year</a:t>
            </a:r>
          </a:p>
        </p:txBody>
      </p:sp>
      <p:sp>
        <p:nvSpPr>
          <p:cNvPr id="7" name="Title 10">
            <a:extLst>
              <a:ext uri="{FF2B5EF4-FFF2-40B4-BE49-F238E27FC236}">
                <a16:creationId xmlns:a16="http://schemas.microsoft.com/office/drawing/2014/main" id="{06CEFA43-2D50-4690-9B83-B4C5B6F046C3}"/>
              </a:ext>
            </a:extLst>
          </p:cNvPr>
          <p:cNvSpPr>
            <a:spLocks noGrp="1"/>
          </p:cNvSpPr>
          <p:nvPr>
            <p:ph type="title"/>
          </p:nvPr>
        </p:nvSpPr>
        <p:spPr>
          <a:xfrm>
            <a:off x="1287749" y="47140"/>
            <a:ext cx="6085215" cy="777139"/>
          </a:xfrm>
        </p:spPr>
        <p:txBody>
          <a:bodyPr/>
          <a:lstStyle/>
          <a:p>
            <a:r>
              <a:rPr lang="en-US" sz="2800" dirty="0"/>
              <a:t>Ten Year Forecast by Grade Level</a:t>
            </a:r>
          </a:p>
        </p:txBody>
      </p:sp>
      <p:graphicFrame>
        <p:nvGraphicFramePr>
          <p:cNvPr id="3" name="Table 2">
            <a:extLst>
              <a:ext uri="{FF2B5EF4-FFF2-40B4-BE49-F238E27FC236}">
                <a16:creationId xmlns:a16="http://schemas.microsoft.com/office/drawing/2014/main" id="{2E03E902-B5E8-41AD-B1A9-5DBEE1426971}"/>
              </a:ext>
            </a:extLst>
          </p:cNvPr>
          <p:cNvGraphicFramePr>
            <a:graphicFrameLocks noGrp="1"/>
          </p:cNvGraphicFramePr>
          <p:nvPr>
            <p:extLst>
              <p:ext uri="{D42A27DB-BD31-4B8C-83A1-F6EECF244321}">
                <p14:modId xmlns:p14="http://schemas.microsoft.com/office/powerpoint/2010/main" val="3417375175"/>
              </p:ext>
            </p:extLst>
          </p:nvPr>
        </p:nvGraphicFramePr>
        <p:xfrm>
          <a:off x="199568" y="1363406"/>
          <a:ext cx="11800841" cy="3733546"/>
        </p:xfrm>
        <a:graphic>
          <a:graphicData uri="http://schemas.openxmlformats.org/drawingml/2006/table">
            <a:tbl>
              <a:tblPr/>
              <a:tblGrid>
                <a:gridCol w="967723">
                  <a:extLst>
                    <a:ext uri="{9D8B030D-6E8A-4147-A177-3AD203B41FA5}">
                      <a16:colId xmlns:a16="http://schemas.microsoft.com/office/drawing/2014/main" val="3456855379"/>
                    </a:ext>
                  </a:extLst>
                </a:gridCol>
                <a:gridCol w="587546">
                  <a:extLst>
                    <a:ext uri="{9D8B030D-6E8A-4147-A177-3AD203B41FA5}">
                      <a16:colId xmlns:a16="http://schemas.microsoft.com/office/drawing/2014/main" val="718764157"/>
                    </a:ext>
                  </a:extLst>
                </a:gridCol>
                <a:gridCol w="587546">
                  <a:extLst>
                    <a:ext uri="{9D8B030D-6E8A-4147-A177-3AD203B41FA5}">
                      <a16:colId xmlns:a16="http://schemas.microsoft.com/office/drawing/2014/main" val="1096210147"/>
                    </a:ext>
                  </a:extLst>
                </a:gridCol>
                <a:gridCol w="587546">
                  <a:extLst>
                    <a:ext uri="{9D8B030D-6E8A-4147-A177-3AD203B41FA5}">
                      <a16:colId xmlns:a16="http://schemas.microsoft.com/office/drawing/2014/main" val="687189528"/>
                    </a:ext>
                  </a:extLst>
                </a:gridCol>
                <a:gridCol w="587546">
                  <a:extLst>
                    <a:ext uri="{9D8B030D-6E8A-4147-A177-3AD203B41FA5}">
                      <a16:colId xmlns:a16="http://schemas.microsoft.com/office/drawing/2014/main" val="1469771234"/>
                    </a:ext>
                  </a:extLst>
                </a:gridCol>
                <a:gridCol w="587546">
                  <a:extLst>
                    <a:ext uri="{9D8B030D-6E8A-4147-A177-3AD203B41FA5}">
                      <a16:colId xmlns:a16="http://schemas.microsoft.com/office/drawing/2014/main" val="2417473509"/>
                    </a:ext>
                  </a:extLst>
                </a:gridCol>
                <a:gridCol w="587546">
                  <a:extLst>
                    <a:ext uri="{9D8B030D-6E8A-4147-A177-3AD203B41FA5}">
                      <a16:colId xmlns:a16="http://schemas.microsoft.com/office/drawing/2014/main" val="566552935"/>
                    </a:ext>
                  </a:extLst>
                </a:gridCol>
                <a:gridCol w="587546">
                  <a:extLst>
                    <a:ext uri="{9D8B030D-6E8A-4147-A177-3AD203B41FA5}">
                      <a16:colId xmlns:a16="http://schemas.microsoft.com/office/drawing/2014/main" val="2390729358"/>
                    </a:ext>
                  </a:extLst>
                </a:gridCol>
                <a:gridCol w="587546">
                  <a:extLst>
                    <a:ext uri="{9D8B030D-6E8A-4147-A177-3AD203B41FA5}">
                      <a16:colId xmlns:a16="http://schemas.microsoft.com/office/drawing/2014/main" val="3170593354"/>
                    </a:ext>
                  </a:extLst>
                </a:gridCol>
                <a:gridCol w="587546">
                  <a:extLst>
                    <a:ext uri="{9D8B030D-6E8A-4147-A177-3AD203B41FA5}">
                      <a16:colId xmlns:a16="http://schemas.microsoft.com/office/drawing/2014/main" val="3642567291"/>
                    </a:ext>
                  </a:extLst>
                </a:gridCol>
                <a:gridCol w="587546">
                  <a:extLst>
                    <a:ext uri="{9D8B030D-6E8A-4147-A177-3AD203B41FA5}">
                      <a16:colId xmlns:a16="http://schemas.microsoft.com/office/drawing/2014/main" val="1609602120"/>
                    </a:ext>
                  </a:extLst>
                </a:gridCol>
                <a:gridCol w="587546">
                  <a:extLst>
                    <a:ext uri="{9D8B030D-6E8A-4147-A177-3AD203B41FA5}">
                      <a16:colId xmlns:a16="http://schemas.microsoft.com/office/drawing/2014/main" val="3520031680"/>
                    </a:ext>
                  </a:extLst>
                </a:gridCol>
                <a:gridCol w="587546">
                  <a:extLst>
                    <a:ext uri="{9D8B030D-6E8A-4147-A177-3AD203B41FA5}">
                      <a16:colId xmlns:a16="http://schemas.microsoft.com/office/drawing/2014/main" val="2156553739"/>
                    </a:ext>
                  </a:extLst>
                </a:gridCol>
                <a:gridCol w="587546">
                  <a:extLst>
                    <a:ext uri="{9D8B030D-6E8A-4147-A177-3AD203B41FA5}">
                      <a16:colId xmlns:a16="http://schemas.microsoft.com/office/drawing/2014/main" val="1155225592"/>
                    </a:ext>
                  </a:extLst>
                </a:gridCol>
                <a:gridCol w="587546">
                  <a:extLst>
                    <a:ext uri="{9D8B030D-6E8A-4147-A177-3AD203B41FA5}">
                      <a16:colId xmlns:a16="http://schemas.microsoft.com/office/drawing/2014/main" val="4273597335"/>
                    </a:ext>
                  </a:extLst>
                </a:gridCol>
                <a:gridCol w="587546">
                  <a:extLst>
                    <a:ext uri="{9D8B030D-6E8A-4147-A177-3AD203B41FA5}">
                      <a16:colId xmlns:a16="http://schemas.microsoft.com/office/drawing/2014/main" val="3504599390"/>
                    </a:ext>
                  </a:extLst>
                </a:gridCol>
                <a:gridCol w="587546">
                  <a:extLst>
                    <a:ext uri="{9D8B030D-6E8A-4147-A177-3AD203B41FA5}">
                      <a16:colId xmlns:a16="http://schemas.microsoft.com/office/drawing/2014/main" val="3253233726"/>
                    </a:ext>
                  </a:extLst>
                </a:gridCol>
                <a:gridCol w="725791">
                  <a:extLst>
                    <a:ext uri="{9D8B030D-6E8A-4147-A177-3AD203B41FA5}">
                      <a16:colId xmlns:a16="http://schemas.microsoft.com/office/drawing/2014/main" val="1201332247"/>
                    </a:ext>
                  </a:extLst>
                </a:gridCol>
                <a:gridCol w="706591">
                  <a:extLst>
                    <a:ext uri="{9D8B030D-6E8A-4147-A177-3AD203B41FA5}">
                      <a16:colId xmlns:a16="http://schemas.microsoft.com/office/drawing/2014/main" val="3469470171"/>
                    </a:ext>
                  </a:extLst>
                </a:gridCol>
              </a:tblGrid>
              <a:tr h="450601">
                <a:tc>
                  <a:txBody>
                    <a:bodyPr/>
                    <a:lstStyle/>
                    <a:p>
                      <a:pPr algn="ctr" fontAlgn="b"/>
                      <a:r>
                        <a:rPr lang="en-US" sz="1200" b="0" i="0" u="none" strike="noStrike">
                          <a:effectLst/>
                          <a:latin typeface="Calibri" panose="020F0502020204030204" pitchFamily="34" charset="0"/>
                        </a:rPr>
                        <a:t>Year (Oct.)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PK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8th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10th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11th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12th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Total Growth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 Growth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609647798"/>
                  </a:ext>
                </a:extLst>
              </a:tr>
              <a:tr h="218863">
                <a:tc>
                  <a:txBody>
                    <a:bodyPr/>
                    <a:lstStyle/>
                    <a:p>
                      <a:pPr algn="ctr" fontAlgn="b"/>
                      <a:r>
                        <a:rPr lang="en-US" sz="1200" b="0" i="0" u="none" strike="noStrike">
                          <a:effectLst/>
                          <a:latin typeface="Calibri" panose="020F0502020204030204" pitchFamily="34" charset="0"/>
                        </a:rPr>
                        <a:t>2017/18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52132801"/>
                  </a:ext>
                </a:extLst>
              </a:tr>
              <a:tr h="218863">
                <a:tc>
                  <a:txBody>
                    <a:bodyPr/>
                    <a:lstStyle/>
                    <a:p>
                      <a:pPr algn="ctr" fontAlgn="b"/>
                      <a:r>
                        <a:rPr lang="en-US" sz="1200" b="0" i="0" u="none" strike="noStrike">
                          <a:effectLst/>
                          <a:latin typeface="Calibri" panose="020F0502020204030204" pitchFamily="34" charset="0"/>
                        </a:rPr>
                        <a:t>2018/19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21026398"/>
                  </a:ext>
                </a:extLst>
              </a:tr>
              <a:tr h="218863">
                <a:tc>
                  <a:txBody>
                    <a:bodyPr/>
                    <a:lstStyle/>
                    <a:p>
                      <a:pPr algn="ctr" fontAlgn="b"/>
                      <a:r>
                        <a:rPr lang="en-US" sz="1200" b="0" i="0" u="none" strike="noStrike">
                          <a:effectLst/>
                          <a:latin typeface="Calibri" panose="020F0502020204030204" pitchFamily="34" charset="0"/>
                        </a:rPr>
                        <a:t>2019/20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351910"/>
                  </a:ext>
                </a:extLst>
              </a:tr>
              <a:tr h="218863">
                <a:tc>
                  <a:txBody>
                    <a:bodyPr/>
                    <a:lstStyle/>
                    <a:p>
                      <a:pPr algn="ctr" fontAlgn="b"/>
                      <a:r>
                        <a:rPr lang="en-US" sz="1200" b="0" i="0" u="none" strike="noStrike">
                          <a:effectLst/>
                          <a:latin typeface="Calibri" panose="020F0502020204030204" pitchFamily="34" charset="0"/>
                        </a:rPr>
                        <a:t>2020/21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3437959"/>
                  </a:ext>
                </a:extLst>
              </a:tr>
              <a:tr h="218863">
                <a:tc>
                  <a:txBody>
                    <a:bodyPr/>
                    <a:lstStyle/>
                    <a:p>
                      <a:pPr algn="ctr" fontAlgn="b"/>
                      <a:r>
                        <a:rPr lang="en-US" sz="1200" b="0" i="0" u="none" strike="noStrike">
                          <a:effectLst/>
                          <a:latin typeface="Calibri" panose="020F0502020204030204" pitchFamily="34" charset="0"/>
                        </a:rPr>
                        <a:t>2021/22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2404064578"/>
                  </a:ext>
                </a:extLst>
              </a:tr>
              <a:tr h="218863">
                <a:tc>
                  <a:txBody>
                    <a:bodyPr/>
                    <a:lstStyle/>
                    <a:p>
                      <a:pPr algn="ctr" fontAlgn="b"/>
                      <a:r>
                        <a:rPr lang="en-US" sz="1200" b="0" i="0" u="none" strike="noStrike">
                          <a:effectLst/>
                          <a:latin typeface="Calibri" panose="020F0502020204030204" pitchFamily="34" charset="0"/>
                        </a:rPr>
                        <a:t>2022/23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770446204"/>
                  </a:ext>
                </a:extLst>
              </a:tr>
              <a:tr h="218863">
                <a:tc>
                  <a:txBody>
                    <a:bodyPr/>
                    <a:lstStyle/>
                    <a:p>
                      <a:pPr algn="ctr" fontAlgn="b"/>
                      <a:r>
                        <a:rPr lang="en-US" sz="1200" b="0" i="0" u="none" strike="noStrike">
                          <a:effectLst/>
                          <a:latin typeface="Calibri" panose="020F0502020204030204" pitchFamily="34" charset="0"/>
                        </a:rPr>
                        <a:t>2023/24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557630014"/>
                  </a:ext>
                </a:extLst>
              </a:tr>
              <a:tr h="218863">
                <a:tc>
                  <a:txBody>
                    <a:bodyPr/>
                    <a:lstStyle/>
                    <a:p>
                      <a:pPr algn="ctr" fontAlgn="b"/>
                      <a:r>
                        <a:rPr lang="en-US" sz="1200" b="0" i="0" u="none" strike="noStrike">
                          <a:effectLst/>
                          <a:latin typeface="Calibri" panose="020F0502020204030204" pitchFamily="34" charset="0"/>
                        </a:rPr>
                        <a:t>2024/25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355545428"/>
                  </a:ext>
                </a:extLst>
              </a:tr>
              <a:tr h="218863">
                <a:tc>
                  <a:txBody>
                    <a:bodyPr/>
                    <a:lstStyle/>
                    <a:p>
                      <a:pPr algn="ctr" fontAlgn="b"/>
                      <a:r>
                        <a:rPr lang="en-US" sz="1200" b="0" i="0" u="none" strike="noStrike">
                          <a:effectLst/>
                          <a:latin typeface="Calibri" panose="020F0502020204030204" pitchFamily="34" charset="0"/>
                        </a:rPr>
                        <a:t>2025/26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627141438"/>
                  </a:ext>
                </a:extLst>
              </a:tr>
              <a:tr h="218863">
                <a:tc>
                  <a:txBody>
                    <a:bodyPr/>
                    <a:lstStyle/>
                    <a:p>
                      <a:pPr algn="ctr" fontAlgn="b"/>
                      <a:r>
                        <a:rPr lang="en-US" sz="1200" b="0" i="0" u="none" strike="noStrike">
                          <a:effectLst/>
                          <a:latin typeface="Calibri" panose="020F0502020204030204" pitchFamily="34" charset="0"/>
                        </a:rPr>
                        <a:t>2026/27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775135016"/>
                  </a:ext>
                </a:extLst>
              </a:tr>
              <a:tr h="218863">
                <a:tc>
                  <a:txBody>
                    <a:bodyPr/>
                    <a:lstStyle/>
                    <a:p>
                      <a:pPr algn="ctr" fontAlgn="b"/>
                      <a:r>
                        <a:rPr lang="en-US" sz="1200" b="0" i="0" u="none" strike="noStrike">
                          <a:effectLst/>
                          <a:latin typeface="Calibri" panose="020F0502020204030204" pitchFamily="34" charset="0"/>
                        </a:rPr>
                        <a:t>2027/28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171355886"/>
                  </a:ext>
                </a:extLst>
              </a:tr>
              <a:tr h="218863">
                <a:tc>
                  <a:txBody>
                    <a:bodyPr/>
                    <a:lstStyle/>
                    <a:p>
                      <a:pPr algn="ctr" fontAlgn="b"/>
                      <a:r>
                        <a:rPr lang="en-US" sz="1200" b="0" i="0" u="none" strike="noStrike">
                          <a:effectLst/>
                          <a:latin typeface="Calibri" panose="020F0502020204030204" pitchFamily="34" charset="0"/>
                        </a:rPr>
                        <a:t>2028/29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764115722"/>
                  </a:ext>
                </a:extLst>
              </a:tr>
              <a:tr h="218863">
                <a:tc>
                  <a:txBody>
                    <a:bodyPr/>
                    <a:lstStyle/>
                    <a:p>
                      <a:pPr algn="ctr" fontAlgn="b"/>
                      <a:r>
                        <a:rPr lang="en-US" sz="1200" b="0" i="0" u="none" strike="noStrike">
                          <a:effectLst/>
                          <a:latin typeface="Calibri" panose="020F0502020204030204" pitchFamily="34" charset="0"/>
                        </a:rPr>
                        <a:t>2029/30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8,350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945753428"/>
                  </a:ext>
                </a:extLst>
              </a:tr>
              <a:tr h="218863">
                <a:tc>
                  <a:txBody>
                    <a:bodyPr/>
                    <a:lstStyle/>
                    <a:p>
                      <a:pPr algn="ctr" fontAlgn="b"/>
                      <a:r>
                        <a:rPr lang="en-US" sz="1200" b="0" i="0" u="none" strike="noStrike">
                          <a:effectLst/>
                          <a:latin typeface="Calibri" panose="020F0502020204030204" pitchFamily="34" charset="0"/>
                        </a:rPr>
                        <a:t>2030/31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092278000"/>
                  </a:ext>
                </a:extLst>
              </a:tr>
              <a:tr h="218863">
                <a:tc>
                  <a:txBody>
                    <a:bodyPr/>
                    <a:lstStyle/>
                    <a:p>
                      <a:pPr algn="ctr" fontAlgn="b"/>
                      <a:r>
                        <a:rPr lang="en-US" sz="1200" b="0" i="0" u="none" strike="noStrike">
                          <a:effectLst/>
                          <a:latin typeface="Calibri" panose="020F0502020204030204" pitchFamily="34" charset="0"/>
                        </a:rPr>
                        <a:t>2031/32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850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dirty="0">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711490973"/>
                  </a:ext>
                </a:extLst>
              </a:tr>
            </a:tbl>
          </a:graphicData>
        </a:graphic>
      </p:graphicFrame>
    </p:spTree>
    <p:extLst>
      <p:ext uri="{BB962C8B-B14F-4D97-AF65-F5344CB8AC3E}">
        <p14:creationId xmlns:p14="http://schemas.microsoft.com/office/powerpoint/2010/main" val="170715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83FC911-8E98-3145-8223-CB9A51D721E2}"/>
              </a:ext>
            </a:extLst>
          </p:cNvPr>
          <p:cNvSpPr>
            <a:spLocks noGrp="1"/>
          </p:cNvSpPr>
          <p:nvPr>
            <p:ph type="sldNum" sz="quarter" idx="12"/>
          </p:nvPr>
        </p:nvSpPr>
        <p:spPr/>
        <p:txBody>
          <a:bodyPr/>
          <a:lstStyle/>
          <a:p>
            <a:fld id="{010974C9-39F3-3947-8B5D-BF1F533E6409}" type="slidenum">
              <a:rPr lang="en-US" sz="1000" smtClean="0"/>
              <a:pPr/>
              <a:t>11</a:t>
            </a:fld>
            <a:endParaRPr lang="en-US" sz="1000"/>
          </a:p>
        </p:txBody>
      </p:sp>
      <p:sp>
        <p:nvSpPr>
          <p:cNvPr id="7" name="Title 10">
            <a:extLst>
              <a:ext uri="{FF2B5EF4-FFF2-40B4-BE49-F238E27FC236}">
                <a16:creationId xmlns:a16="http://schemas.microsoft.com/office/drawing/2014/main" id="{06CEFA43-2D50-4690-9B83-B4C5B6F046C3}"/>
              </a:ext>
            </a:extLst>
          </p:cNvPr>
          <p:cNvSpPr>
            <a:spLocks noGrp="1"/>
          </p:cNvSpPr>
          <p:nvPr>
            <p:ph type="title"/>
          </p:nvPr>
        </p:nvSpPr>
        <p:spPr>
          <a:xfrm>
            <a:off x="918098" y="134690"/>
            <a:ext cx="6085215" cy="478154"/>
          </a:xfrm>
        </p:spPr>
        <p:txBody>
          <a:bodyPr/>
          <a:lstStyle/>
          <a:p>
            <a:r>
              <a:rPr lang="en-US" sz="2800" dirty="0"/>
              <a:t>Ten Year Forecast by Campus</a:t>
            </a:r>
          </a:p>
        </p:txBody>
      </p:sp>
      <p:sp>
        <p:nvSpPr>
          <p:cNvPr id="6" name="TextBox 5">
            <a:extLst>
              <a:ext uri="{FF2B5EF4-FFF2-40B4-BE49-F238E27FC236}">
                <a16:creationId xmlns:a16="http://schemas.microsoft.com/office/drawing/2014/main" id="{952432FB-46D3-47A0-828D-B49857E4A0C8}"/>
              </a:ext>
            </a:extLst>
          </p:cNvPr>
          <p:cNvSpPr txBox="1">
            <a:spLocks noChangeArrowheads="1"/>
          </p:cNvSpPr>
          <p:nvPr/>
        </p:nvSpPr>
        <p:spPr bwMode="auto">
          <a:xfrm>
            <a:off x="9539833" y="5616257"/>
            <a:ext cx="237722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defTabSz="457109"/>
            <a:r>
              <a:rPr lang="en-US" altLang="en-US" sz="1000" i="1" dirty="0">
                <a:solidFill>
                  <a:srgbClr val="000000"/>
                </a:solidFill>
                <a:latin typeface="Calibri" panose="020F0502020204030204" pitchFamily="34" charset="0"/>
              </a:rPr>
              <a:t>Yellow box = over 105% capacity</a:t>
            </a:r>
          </a:p>
          <a:p>
            <a:pPr algn="r" defTabSz="457109"/>
            <a:r>
              <a:rPr lang="en-US" altLang="en-US" sz="1000" i="1" dirty="0">
                <a:solidFill>
                  <a:srgbClr val="000000"/>
                </a:solidFill>
                <a:latin typeface="Calibri" panose="020F0502020204030204" pitchFamily="34" charset="0"/>
              </a:rPr>
              <a:t>Green box = within 5% capacity</a:t>
            </a:r>
          </a:p>
        </p:txBody>
      </p:sp>
      <p:graphicFrame>
        <p:nvGraphicFramePr>
          <p:cNvPr id="4" name="Table 3">
            <a:extLst>
              <a:ext uri="{FF2B5EF4-FFF2-40B4-BE49-F238E27FC236}">
                <a16:creationId xmlns:a16="http://schemas.microsoft.com/office/drawing/2014/main" id="{DCBF8038-A184-4510-8906-68BF88701D78}"/>
              </a:ext>
            </a:extLst>
          </p:cNvPr>
          <p:cNvGraphicFramePr>
            <a:graphicFrameLocks noGrp="1"/>
          </p:cNvGraphicFramePr>
          <p:nvPr>
            <p:extLst>
              <p:ext uri="{D42A27DB-BD31-4B8C-83A1-F6EECF244321}">
                <p14:modId xmlns:p14="http://schemas.microsoft.com/office/powerpoint/2010/main" val="519923865"/>
              </p:ext>
            </p:extLst>
          </p:nvPr>
        </p:nvGraphicFramePr>
        <p:xfrm>
          <a:off x="253492" y="1031377"/>
          <a:ext cx="11685016" cy="4395950"/>
        </p:xfrm>
        <a:graphic>
          <a:graphicData uri="http://schemas.openxmlformats.org/drawingml/2006/table">
            <a:tbl>
              <a:tblPr/>
              <a:tblGrid>
                <a:gridCol w="2522701">
                  <a:extLst>
                    <a:ext uri="{9D8B030D-6E8A-4147-A177-3AD203B41FA5}">
                      <a16:colId xmlns:a16="http://schemas.microsoft.com/office/drawing/2014/main" val="2764968029"/>
                    </a:ext>
                  </a:extLst>
                </a:gridCol>
                <a:gridCol w="805863">
                  <a:extLst>
                    <a:ext uri="{9D8B030D-6E8A-4147-A177-3AD203B41FA5}">
                      <a16:colId xmlns:a16="http://schemas.microsoft.com/office/drawing/2014/main" val="3684047754"/>
                    </a:ext>
                  </a:extLst>
                </a:gridCol>
                <a:gridCol w="683232">
                  <a:extLst>
                    <a:ext uri="{9D8B030D-6E8A-4147-A177-3AD203B41FA5}">
                      <a16:colId xmlns:a16="http://schemas.microsoft.com/office/drawing/2014/main" val="3704140210"/>
                    </a:ext>
                  </a:extLst>
                </a:gridCol>
                <a:gridCol w="683232">
                  <a:extLst>
                    <a:ext uri="{9D8B030D-6E8A-4147-A177-3AD203B41FA5}">
                      <a16:colId xmlns:a16="http://schemas.microsoft.com/office/drawing/2014/main" val="3561843578"/>
                    </a:ext>
                  </a:extLst>
                </a:gridCol>
                <a:gridCol w="683232">
                  <a:extLst>
                    <a:ext uri="{9D8B030D-6E8A-4147-A177-3AD203B41FA5}">
                      <a16:colId xmlns:a16="http://schemas.microsoft.com/office/drawing/2014/main" val="2982757968"/>
                    </a:ext>
                  </a:extLst>
                </a:gridCol>
                <a:gridCol w="683232">
                  <a:extLst>
                    <a:ext uri="{9D8B030D-6E8A-4147-A177-3AD203B41FA5}">
                      <a16:colId xmlns:a16="http://schemas.microsoft.com/office/drawing/2014/main" val="3409470498"/>
                    </a:ext>
                  </a:extLst>
                </a:gridCol>
                <a:gridCol w="683232">
                  <a:extLst>
                    <a:ext uri="{9D8B030D-6E8A-4147-A177-3AD203B41FA5}">
                      <a16:colId xmlns:a16="http://schemas.microsoft.com/office/drawing/2014/main" val="3968064026"/>
                    </a:ext>
                  </a:extLst>
                </a:gridCol>
                <a:gridCol w="683232">
                  <a:extLst>
                    <a:ext uri="{9D8B030D-6E8A-4147-A177-3AD203B41FA5}">
                      <a16:colId xmlns:a16="http://schemas.microsoft.com/office/drawing/2014/main" val="983401059"/>
                    </a:ext>
                  </a:extLst>
                </a:gridCol>
                <a:gridCol w="683232">
                  <a:extLst>
                    <a:ext uri="{9D8B030D-6E8A-4147-A177-3AD203B41FA5}">
                      <a16:colId xmlns:a16="http://schemas.microsoft.com/office/drawing/2014/main" val="998838168"/>
                    </a:ext>
                  </a:extLst>
                </a:gridCol>
                <a:gridCol w="683232">
                  <a:extLst>
                    <a:ext uri="{9D8B030D-6E8A-4147-A177-3AD203B41FA5}">
                      <a16:colId xmlns:a16="http://schemas.microsoft.com/office/drawing/2014/main" val="311575012"/>
                    </a:ext>
                  </a:extLst>
                </a:gridCol>
                <a:gridCol w="683232">
                  <a:extLst>
                    <a:ext uri="{9D8B030D-6E8A-4147-A177-3AD203B41FA5}">
                      <a16:colId xmlns:a16="http://schemas.microsoft.com/office/drawing/2014/main" val="2886120231"/>
                    </a:ext>
                  </a:extLst>
                </a:gridCol>
                <a:gridCol w="683232">
                  <a:extLst>
                    <a:ext uri="{9D8B030D-6E8A-4147-A177-3AD203B41FA5}">
                      <a16:colId xmlns:a16="http://schemas.microsoft.com/office/drawing/2014/main" val="668118275"/>
                    </a:ext>
                  </a:extLst>
                </a:gridCol>
                <a:gridCol w="683232">
                  <a:extLst>
                    <a:ext uri="{9D8B030D-6E8A-4147-A177-3AD203B41FA5}">
                      <a16:colId xmlns:a16="http://schemas.microsoft.com/office/drawing/2014/main" val="3184357692"/>
                    </a:ext>
                  </a:extLst>
                </a:gridCol>
                <a:gridCol w="840900">
                  <a:extLst>
                    <a:ext uri="{9D8B030D-6E8A-4147-A177-3AD203B41FA5}">
                      <a16:colId xmlns:a16="http://schemas.microsoft.com/office/drawing/2014/main" val="2640231073"/>
                    </a:ext>
                  </a:extLst>
                </a:gridCol>
              </a:tblGrid>
              <a:tr h="281791">
                <a:tc>
                  <a:txBody>
                    <a:bodyPr/>
                    <a:lstStyle/>
                    <a:p>
                      <a:pPr algn="l"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en-US" sz="14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4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Fall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gridSpan="10">
                  <a:txBody>
                    <a:bodyPr/>
                    <a:lstStyle/>
                    <a:p>
                      <a:pPr algn="ctr" fontAlgn="b"/>
                      <a:r>
                        <a:rPr lang="en-US" sz="1200" b="0" i="0" u="none" strike="noStrike">
                          <a:effectLst/>
                          <a:latin typeface="Calibri" panose="020F0502020204030204" pitchFamily="34" charset="0"/>
                        </a:rPr>
                        <a:t>ENROLLMENT PROJECTIONS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9023098"/>
                  </a:ext>
                </a:extLst>
              </a:tr>
              <a:tr h="281791">
                <a:tc>
                  <a:txBody>
                    <a:bodyPr/>
                    <a:lstStyle/>
                    <a:p>
                      <a:pPr algn="ctr" fontAlgn="ctr"/>
                      <a:r>
                        <a:rPr lang="en-US" sz="1200" b="0" i="0" u="none" strike="noStrike">
                          <a:effectLst/>
                          <a:latin typeface="Calibri" panose="020F0502020204030204" pitchFamily="34" charset="0"/>
                        </a:rPr>
                        <a:t>Campus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Capacity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2021/22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2022/23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2023/24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2024/25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2025/26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2026/27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2027/28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2028/29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2029/30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2030/31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2031/32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154412290"/>
                  </a:ext>
                </a:extLst>
              </a:tr>
              <a:tr h="239523">
                <a:tc>
                  <a:txBody>
                    <a:bodyPr/>
                    <a:lstStyle/>
                    <a:p>
                      <a:pPr algn="l" fontAlgn="b"/>
                      <a:r>
                        <a:rPr lang="en-US" sz="1200" b="0" i="0" u="none" strike="noStrike">
                          <a:effectLst/>
                          <a:latin typeface="Calibri" panose="020F0502020204030204" pitchFamily="34" charset="0"/>
                        </a:rPr>
                        <a:t>Igo Elementary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849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1,385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1,624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1,903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2,676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2,907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3,125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63891143"/>
                  </a:ext>
                </a:extLst>
              </a:tr>
              <a:tr h="239523">
                <a:tc>
                  <a:txBody>
                    <a:bodyPr/>
                    <a:lstStyle/>
                    <a:p>
                      <a:pPr algn="l" fontAlgn="b"/>
                      <a:r>
                        <a:rPr lang="en-US" sz="1200" b="0" i="0" u="none" strike="noStrike">
                          <a:effectLst/>
                          <a:latin typeface="Calibri" panose="020F0502020204030204" pitchFamily="34" charset="0"/>
                        </a:rPr>
                        <a:t>Jarrell Elementary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608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457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667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954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1,139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1,219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1,404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1,489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1,688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20410537"/>
                  </a:ext>
                </a:extLst>
              </a:tr>
              <a:tr h="239523">
                <a:tc>
                  <a:txBody>
                    <a:bodyPr/>
                    <a:lstStyle/>
                    <a:p>
                      <a:pPr algn="l" fontAlgn="b"/>
                      <a:r>
                        <a:rPr lang="en-US" sz="1200" b="0" i="0" u="none" strike="noStrike">
                          <a:effectLst/>
                          <a:latin typeface="Calibri" panose="020F0502020204030204" pitchFamily="34" charset="0"/>
                        </a:rPr>
                        <a:t>ELEMENTARY SCHOOL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1,408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1,516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1,817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2,131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2,426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2,763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3,122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3,502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3,844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4,165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4,510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4,813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063482150"/>
                  </a:ext>
                </a:extLst>
              </a:tr>
              <a:tr h="239523">
                <a:tc>
                  <a:txBody>
                    <a:bodyPr/>
                    <a:lstStyle/>
                    <a:p>
                      <a:pPr algn="l" fontAlgn="b"/>
                      <a:r>
                        <a:rPr lang="en-US" sz="1200" b="0" i="0" u="none" strike="noStrike">
                          <a:effectLst/>
                          <a:latin typeface="Calibri" panose="020F0502020204030204" pitchFamily="34" charset="0"/>
                        </a:rPr>
                        <a:t>Elementary Absolute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301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883952725"/>
                  </a:ext>
                </a:extLst>
              </a:tr>
              <a:tr h="239523">
                <a:tc>
                  <a:txBody>
                    <a:bodyPr/>
                    <a:lstStyle/>
                    <a:p>
                      <a:pPr algn="l" fontAlgn="b"/>
                      <a:r>
                        <a:rPr lang="en-US" sz="1200" b="0" i="0" u="none" strike="noStrike">
                          <a:effectLst/>
                          <a:latin typeface="Calibri" panose="020F0502020204030204" pitchFamily="34" charset="0"/>
                        </a:rPr>
                        <a:t>Elementary Percent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28.80%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17.28%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13.84%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13.89%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12.99%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8.35%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8.28%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704725646"/>
                  </a:ext>
                </a:extLst>
              </a:tr>
              <a:tr h="239523">
                <a:tc>
                  <a:txBody>
                    <a:bodyPr/>
                    <a:lstStyle/>
                    <a:p>
                      <a:pPr algn="l" fontAlgn="b"/>
                      <a:r>
                        <a:rPr lang="en-US" sz="1200" b="0" i="0" u="none" strike="noStrike">
                          <a:effectLst/>
                          <a:latin typeface="Calibri" panose="020F0502020204030204" pitchFamily="34" charset="0"/>
                        </a:rPr>
                        <a:t>Jarrell Middle 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effectLst/>
                          <a:latin typeface="Calibri" panose="020F0502020204030204" pitchFamily="34" charset="0"/>
                        </a:rPr>
                        <a:t>764/1,004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513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effectLst/>
                          <a:latin typeface="Calibri" panose="020F0502020204030204" pitchFamily="34" charset="0"/>
                        </a:rPr>
                        <a:t>1,048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1,203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1,864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2,057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75168017"/>
                  </a:ext>
                </a:extLst>
              </a:tr>
              <a:tr h="239523">
                <a:tc>
                  <a:txBody>
                    <a:bodyPr/>
                    <a:lstStyle/>
                    <a:p>
                      <a:pPr algn="l" fontAlgn="b"/>
                      <a:r>
                        <a:rPr lang="en-US" sz="1200" b="0" i="0" u="none" strike="noStrike">
                          <a:effectLst/>
                          <a:latin typeface="Calibri" panose="020F0502020204030204" pitchFamily="34" charset="0"/>
                        </a:rPr>
                        <a:t>MIDDLE SCHOOL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513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606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767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918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1,368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1,503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1,668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1,864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2,057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2,253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3428063025"/>
                  </a:ext>
                </a:extLst>
              </a:tr>
              <a:tr h="239523">
                <a:tc>
                  <a:txBody>
                    <a:bodyPr/>
                    <a:lstStyle/>
                    <a:p>
                      <a:pPr algn="l" fontAlgn="b"/>
                      <a:r>
                        <a:rPr lang="en-US" sz="1200" b="0" i="0" u="none" strike="noStrike">
                          <a:effectLst/>
                          <a:latin typeface="Calibri" panose="020F0502020204030204" pitchFamily="34" charset="0"/>
                        </a:rPr>
                        <a:t>Middle School Absolute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2280394745"/>
                  </a:ext>
                </a:extLst>
              </a:tr>
              <a:tr h="239523">
                <a:tc>
                  <a:txBody>
                    <a:bodyPr/>
                    <a:lstStyle/>
                    <a:p>
                      <a:pPr algn="l" fontAlgn="b"/>
                      <a:r>
                        <a:rPr lang="en-US" sz="1200" b="0" i="0" u="none" strike="noStrike">
                          <a:effectLst/>
                          <a:latin typeface="Calibri" panose="020F0502020204030204" pitchFamily="34" charset="0"/>
                        </a:rPr>
                        <a:t>Middle School Percent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8.92%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18.13%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26.57%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19.69%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14.16%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14.79%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13.72%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10.98%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148919656"/>
                  </a:ext>
                </a:extLst>
              </a:tr>
              <a:tr h="239523">
                <a:tc>
                  <a:txBody>
                    <a:bodyPr/>
                    <a:lstStyle/>
                    <a:p>
                      <a:pPr algn="l" fontAlgn="b"/>
                      <a:r>
                        <a:rPr lang="en-US" sz="1200" b="0" i="0" u="none" strike="noStrike">
                          <a:effectLst/>
                          <a:latin typeface="Calibri" panose="020F0502020204030204" pitchFamily="34" charset="0"/>
                        </a:rPr>
                        <a:t>Jarrell High School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effectLst/>
                          <a:latin typeface="Calibri" panose="020F0502020204030204" pitchFamily="34" charset="0"/>
                        </a:rPr>
                        <a:t>995/1,258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898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1,413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93332049"/>
                  </a:ext>
                </a:extLst>
              </a:tr>
              <a:tr h="239523">
                <a:tc>
                  <a:txBody>
                    <a:bodyPr/>
                    <a:lstStyle/>
                    <a:p>
                      <a:pPr algn="l" fontAlgn="b"/>
                      <a:r>
                        <a:rPr lang="en-US" sz="1200" b="0" i="0" u="none" strike="noStrike">
                          <a:effectLst/>
                          <a:latin typeface="Calibri" panose="020F0502020204030204" pitchFamily="34" charset="0"/>
                        </a:rPr>
                        <a:t>HIGH SCHOOL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615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756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898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1,035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1,213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1,413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1,642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1,838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2,083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2,321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2,583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2,890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1477781164"/>
                  </a:ext>
                </a:extLst>
              </a:tr>
              <a:tr h="239523">
                <a:tc>
                  <a:txBody>
                    <a:bodyPr/>
                    <a:lstStyle/>
                    <a:p>
                      <a:pPr algn="l" fontAlgn="b"/>
                      <a:r>
                        <a:rPr lang="en-US" sz="1200" b="0" i="0" u="none" strike="noStrike">
                          <a:effectLst/>
                          <a:latin typeface="Calibri" panose="020F0502020204030204" pitchFamily="34" charset="0"/>
                        </a:rPr>
                        <a:t>High School Absolute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012630653"/>
                  </a:ext>
                </a:extLst>
              </a:tr>
              <a:tr h="239523">
                <a:tc>
                  <a:txBody>
                    <a:bodyPr/>
                    <a:lstStyle/>
                    <a:p>
                      <a:pPr algn="l" fontAlgn="b"/>
                      <a:r>
                        <a:rPr lang="en-US" sz="1200" b="0" i="0" u="none" strike="noStrike">
                          <a:effectLst/>
                          <a:latin typeface="Calibri" panose="020F0502020204030204" pitchFamily="34" charset="0"/>
                        </a:rPr>
                        <a:t>High School Percent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18.04%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22.93%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15.26%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16.49%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16.21%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11.89%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207518039"/>
                  </a:ext>
                </a:extLst>
              </a:tr>
              <a:tr h="239523">
                <a:tc>
                  <a:txBody>
                    <a:bodyPr/>
                    <a:lstStyle/>
                    <a:p>
                      <a:pPr algn="ctr" fontAlgn="b"/>
                      <a:r>
                        <a:rPr lang="en-US" sz="1200" b="1" i="0" u="none" strike="noStrike">
                          <a:effectLst/>
                          <a:latin typeface="Calibri" panose="020F0502020204030204" pitchFamily="34" charset="0"/>
                        </a:rPr>
                        <a:t>DISTRICT TOTALS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2,305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2,878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1" i="0" u="none" strike="noStrike">
                          <a:effectLst/>
                          <a:latin typeface="Calibri" panose="020F0502020204030204" pitchFamily="34" charset="0"/>
                        </a:rPr>
                        <a:t>3,482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4,084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4,687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5,379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6,132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6,843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7,595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8,350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9,150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a:txBody>
                    <a:bodyPr/>
                    <a:lstStyle/>
                    <a:p>
                      <a:pPr algn="ctr" fontAlgn="b"/>
                      <a:r>
                        <a:rPr lang="en-US" sz="1200" b="1" i="0" u="none" strike="noStrike">
                          <a:effectLst/>
                          <a:latin typeface="Calibri" panose="020F0502020204030204" pitchFamily="34" charset="0"/>
                        </a:rPr>
                        <a:t>9,956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extLst>
                  <a:ext uri="{0D108BD9-81ED-4DB2-BD59-A6C34878D82A}">
                    <a16:rowId xmlns:a16="http://schemas.microsoft.com/office/drawing/2014/main" val="736908609"/>
                  </a:ext>
                </a:extLst>
              </a:tr>
              <a:tr h="239523">
                <a:tc>
                  <a:txBody>
                    <a:bodyPr/>
                    <a:lstStyle/>
                    <a:p>
                      <a:pPr algn="l" fontAlgn="b"/>
                      <a:r>
                        <a:rPr lang="en-US" sz="1200" b="0" i="0" u="none" strike="noStrike">
                          <a:effectLst/>
                          <a:latin typeface="Calibri" panose="020F0502020204030204" pitchFamily="34" charset="0"/>
                        </a:rPr>
                        <a:t>District Absolute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604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602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603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753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711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755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243118996"/>
                  </a:ext>
                </a:extLst>
              </a:tr>
              <a:tr h="239523">
                <a:tc>
                  <a:txBody>
                    <a:bodyPr/>
                    <a:lstStyle/>
                    <a:p>
                      <a:pPr algn="l" fontAlgn="b"/>
                      <a:r>
                        <a:rPr lang="en-US" sz="1200" b="0" i="0" u="none" strike="noStrike">
                          <a:effectLst/>
                          <a:latin typeface="Calibri" panose="020F0502020204030204" pitchFamily="34" charset="0"/>
                        </a:rPr>
                        <a:t>District Percent Change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9.66%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24.86%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17.29%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14.76%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14.76%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14.00%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11.59%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10.99%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9.94%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a:effectLst/>
                          <a:latin typeface="Calibri" panose="020F0502020204030204" pitchFamily="34" charset="0"/>
                        </a:rPr>
                        <a:t>9.58%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b"/>
                      <a:r>
                        <a:rPr lang="en-US" sz="1200" b="0" i="0" u="none" strike="noStrike" dirty="0">
                          <a:effectLst/>
                          <a:latin typeface="Calibri" panose="020F0502020204030204" pitchFamily="34" charset="0"/>
                        </a:rPr>
                        <a:t>8.81%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1044630808"/>
                  </a:ext>
                </a:extLst>
              </a:tr>
            </a:tbl>
          </a:graphicData>
        </a:graphic>
      </p:graphicFrame>
    </p:spTree>
    <p:extLst>
      <p:ext uri="{BB962C8B-B14F-4D97-AF65-F5344CB8AC3E}">
        <p14:creationId xmlns:p14="http://schemas.microsoft.com/office/powerpoint/2010/main" val="2961703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ECF24FD-1F6F-44A4-A8CF-F4C4788308DB}"/>
              </a:ext>
            </a:extLst>
          </p:cNvPr>
          <p:cNvSpPr>
            <a:spLocks noGrp="1"/>
          </p:cNvSpPr>
          <p:nvPr>
            <p:ph type="sldNum" sz="quarter" idx="10"/>
          </p:nvPr>
        </p:nvSpPr>
        <p:spPr>
          <a:prstGeom prst="rect">
            <a:avLst/>
          </a:prstGeom>
        </p:spPr>
        <p:txBody>
          <a:bodyPr/>
          <a:lstStyle/>
          <a:p>
            <a:fld id="{010974C9-39F3-3947-8B5D-BF1F533E6409}" type="slidenum">
              <a:rPr lang="en-US" smtClean="0"/>
              <a:pPr/>
              <a:t>12</a:t>
            </a:fld>
            <a:endParaRPr lang="en-US"/>
          </a:p>
        </p:txBody>
      </p:sp>
      <p:sp>
        <p:nvSpPr>
          <p:cNvPr id="16" name="Title 15">
            <a:extLst>
              <a:ext uri="{FF2B5EF4-FFF2-40B4-BE49-F238E27FC236}">
                <a16:creationId xmlns:a16="http://schemas.microsoft.com/office/drawing/2014/main" id="{E808B2E8-032A-4D97-89AF-FA0F263D71A6}"/>
              </a:ext>
            </a:extLst>
          </p:cNvPr>
          <p:cNvSpPr>
            <a:spLocks noGrp="1"/>
          </p:cNvSpPr>
          <p:nvPr>
            <p:ph type="title"/>
          </p:nvPr>
        </p:nvSpPr>
        <p:spPr/>
        <p:txBody>
          <a:bodyPr/>
          <a:lstStyle/>
          <a:p>
            <a:r>
              <a:rPr lang="en-US" dirty="0"/>
              <a:t>Key Takeaways </a:t>
            </a:r>
          </a:p>
        </p:txBody>
      </p:sp>
      <p:sp>
        <p:nvSpPr>
          <p:cNvPr id="17" name="Text Placeholder 16">
            <a:extLst>
              <a:ext uri="{FF2B5EF4-FFF2-40B4-BE49-F238E27FC236}">
                <a16:creationId xmlns:a16="http://schemas.microsoft.com/office/drawing/2014/main" id="{155E6F65-AE99-43E6-A66E-74BB43717B26}"/>
              </a:ext>
            </a:extLst>
          </p:cNvPr>
          <p:cNvSpPr>
            <a:spLocks noGrp="1"/>
          </p:cNvSpPr>
          <p:nvPr>
            <p:ph type="body" sz="quarter" idx="15"/>
          </p:nvPr>
        </p:nvSpPr>
        <p:spPr>
          <a:xfrm>
            <a:off x="7220518" y="1049630"/>
            <a:ext cx="4335448" cy="4981999"/>
          </a:xfrm>
        </p:spPr>
        <p:txBody>
          <a:bodyPr anchor="ctr"/>
          <a:lstStyle/>
          <a:p>
            <a:r>
              <a:rPr lang="en-US" sz="2000" dirty="0"/>
              <a:t>Jarrell ISD increased by 573 students this fall for a 24.9% growth rate</a:t>
            </a:r>
          </a:p>
          <a:p>
            <a:r>
              <a:rPr lang="en-US" sz="2000" dirty="0"/>
              <a:t>The district has 15 actively building subdivisions and 9 future subdivisions</a:t>
            </a:r>
          </a:p>
          <a:p>
            <a:r>
              <a:rPr lang="en-US" sz="2000" dirty="0"/>
              <a:t>JISD is on pace to close more than 1,100 homes in 2021</a:t>
            </a:r>
          </a:p>
          <a:p>
            <a:r>
              <a:rPr lang="en-US" sz="2000" dirty="0"/>
              <a:t>Groundwork is underway on more than 1,960 lots</a:t>
            </a:r>
          </a:p>
          <a:p>
            <a:r>
              <a:rPr lang="en-US" sz="2000" dirty="0"/>
              <a:t>The district will likely see 1,200 to 1,400 new homes a year for the next 3 to 5 years</a:t>
            </a:r>
          </a:p>
          <a:p>
            <a:r>
              <a:rPr lang="en-US" sz="2000" dirty="0"/>
              <a:t>Jarrell ISD can expect to enroll more than 6,100 students by 2026/27 and almost 10,000 by 2031/32</a:t>
            </a:r>
          </a:p>
        </p:txBody>
      </p:sp>
      <p:graphicFrame>
        <p:nvGraphicFramePr>
          <p:cNvPr id="6" name="Chart 5">
            <a:extLst>
              <a:ext uri="{FF2B5EF4-FFF2-40B4-BE49-F238E27FC236}">
                <a16:creationId xmlns:a16="http://schemas.microsoft.com/office/drawing/2014/main" id="{5F52A903-E6B3-44F1-8DA0-F283948FD6EF}"/>
              </a:ext>
            </a:extLst>
          </p:cNvPr>
          <p:cNvGraphicFramePr>
            <a:graphicFrameLocks/>
          </p:cNvGraphicFramePr>
          <p:nvPr>
            <p:extLst>
              <p:ext uri="{D42A27DB-BD31-4B8C-83A1-F6EECF244321}">
                <p14:modId xmlns:p14="http://schemas.microsoft.com/office/powerpoint/2010/main" val="2226093451"/>
              </p:ext>
            </p:extLst>
          </p:nvPr>
        </p:nvGraphicFramePr>
        <p:xfrm>
          <a:off x="463686" y="746379"/>
          <a:ext cx="6472136" cy="55885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7115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13">
            <a:extLst>
              <a:ext uri="{FF2B5EF4-FFF2-40B4-BE49-F238E27FC236}">
                <a16:creationId xmlns:a16="http://schemas.microsoft.com/office/drawing/2014/main" id="{2C238F22-3A73-4FDF-8681-CAEF750811E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11B4B-EFCE-4094-9006-F8B932C495B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7A4FD2CA-21AC-461E-9B60-3573DFF72428}"/>
              </a:ext>
            </a:extLst>
          </p:cNvPr>
          <p:cNvSpPr>
            <a:spLocks noGrp="1"/>
          </p:cNvSpPr>
          <p:nvPr>
            <p:ph type="title"/>
          </p:nvPr>
        </p:nvSpPr>
        <p:spPr>
          <a:xfrm>
            <a:off x="859603" y="100702"/>
            <a:ext cx="9599950" cy="502920"/>
          </a:xfrm>
        </p:spPr>
        <p:txBody>
          <a:bodyPr/>
          <a:lstStyle/>
          <a:p>
            <a:r>
              <a:rPr lang="en-US" dirty="0"/>
              <a:t>Annual Enrollment Change</a:t>
            </a:r>
          </a:p>
        </p:txBody>
      </p:sp>
      <p:sp>
        <p:nvSpPr>
          <p:cNvPr id="11" name="TextBox 10">
            <a:extLst>
              <a:ext uri="{FF2B5EF4-FFF2-40B4-BE49-F238E27FC236}">
                <a16:creationId xmlns:a16="http://schemas.microsoft.com/office/drawing/2014/main" id="{A74462FD-188A-4B06-BCA6-16AB646774C0}"/>
              </a:ext>
            </a:extLst>
          </p:cNvPr>
          <p:cNvSpPr txBox="1"/>
          <p:nvPr/>
        </p:nvSpPr>
        <p:spPr>
          <a:xfrm>
            <a:off x="9570759" y="2418724"/>
            <a:ext cx="238442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Yellow Box = largest grade per year</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Green Box = second largest grade per year</a:t>
            </a:r>
          </a:p>
        </p:txBody>
      </p:sp>
      <p:sp>
        <p:nvSpPr>
          <p:cNvPr id="17" name="Content Placeholder 5">
            <a:extLst>
              <a:ext uri="{FF2B5EF4-FFF2-40B4-BE49-F238E27FC236}">
                <a16:creationId xmlns:a16="http://schemas.microsoft.com/office/drawing/2014/main" id="{7BEEC115-1720-4866-8C1C-19A3916746E4}"/>
              </a:ext>
            </a:extLst>
          </p:cNvPr>
          <p:cNvSpPr txBox="1">
            <a:spLocks/>
          </p:cNvSpPr>
          <p:nvPr/>
        </p:nvSpPr>
        <p:spPr>
          <a:xfrm>
            <a:off x="2646110" y="4922196"/>
            <a:ext cx="7289891" cy="1031331"/>
          </a:xfrm>
          <a:prstGeom prst="rect">
            <a:avLst/>
          </a:prstGeom>
          <a:solidFill>
            <a:schemeClr val="bg1">
              <a:lumMod val="95000"/>
            </a:schemeClr>
          </a:solidFill>
          <a:ln w="28575">
            <a:solidFill>
              <a:schemeClr val="bg1">
                <a:lumMod val="75000"/>
              </a:schemeClr>
            </a:solidFill>
          </a:ln>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Jarrell ISD </a:t>
            </a:r>
            <a:r>
              <a:rPr lang="en-US" dirty="0">
                <a:solidFill>
                  <a:prstClr val="black">
                    <a:lumMod val="65000"/>
                    <a:lumOff val="35000"/>
                  </a:prstClr>
                </a:solidFill>
              </a:rPr>
              <a:t>increased by 573 students this fall for</a:t>
            </a: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 a 24.9% growth rate</a:t>
            </a:r>
          </a:p>
          <a:p>
            <a:pPr marL="285750" marR="0" lvl="0"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lang="en-US" dirty="0">
                <a:solidFill>
                  <a:prstClr val="black">
                    <a:lumMod val="65000"/>
                    <a:lumOff val="35000"/>
                  </a:prstClr>
                </a:solidFill>
              </a:rPr>
              <a:t>The district </a:t>
            </a:r>
            <a:r>
              <a:rPr kumimoji="0" lang="en-US" sz="1600" b="0" i="0" u="none" strike="noStrike" kern="1200" cap="none" spc="0" normalizeH="0" baseline="0" noProof="0" dirty="0">
                <a:ln>
                  <a:noFill/>
                </a:ln>
                <a:solidFill>
                  <a:prstClr val="black">
                    <a:lumMod val="65000"/>
                    <a:lumOff val="35000"/>
                  </a:prstClr>
                </a:solidFill>
                <a:effectLst/>
                <a:uLnTx/>
                <a:uFillTx/>
                <a:latin typeface="Arial" panose="020B0604020202020204" pitchFamily="34" charset="0"/>
                <a:ea typeface="+mn-ea"/>
                <a:cs typeface="Arial" panose="020B0604020202020204" pitchFamily="34" charset="0"/>
              </a:rPr>
              <a:t>continues to see record braking growth due to extreme housing development growth in the district</a:t>
            </a:r>
            <a:endParaRPr lang="en-US" dirty="0">
              <a:solidFill>
                <a:prstClr val="black">
                  <a:lumMod val="65000"/>
                  <a:lumOff val="35000"/>
                </a:prstClr>
              </a:solidFill>
            </a:endParaRPr>
          </a:p>
        </p:txBody>
      </p:sp>
      <p:graphicFrame>
        <p:nvGraphicFramePr>
          <p:cNvPr id="4" name="Table 3">
            <a:extLst>
              <a:ext uri="{FF2B5EF4-FFF2-40B4-BE49-F238E27FC236}">
                <a16:creationId xmlns:a16="http://schemas.microsoft.com/office/drawing/2014/main" id="{27D3378C-5846-4BE7-98FA-7C78EF10ACC8}"/>
              </a:ext>
            </a:extLst>
          </p:cNvPr>
          <p:cNvGraphicFramePr>
            <a:graphicFrameLocks noGrp="1"/>
          </p:cNvGraphicFramePr>
          <p:nvPr>
            <p:extLst>
              <p:ext uri="{D42A27DB-BD31-4B8C-83A1-F6EECF244321}">
                <p14:modId xmlns:p14="http://schemas.microsoft.com/office/powerpoint/2010/main" val="4104577371"/>
              </p:ext>
            </p:extLst>
          </p:nvPr>
        </p:nvGraphicFramePr>
        <p:xfrm>
          <a:off x="341163" y="758757"/>
          <a:ext cx="11614028" cy="1684780"/>
        </p:xfrm>
        <a:graphic>
          <a:graphicData uri="http://schemas.openxmlformats.org/drawingml/2006/table">
            <a:tbl>
              <a:tblPr/>
              <a:tblGrid>
                <a:gridCol w="952402">
                  <a:extLst>
                    <a:ext uri="{9D8B030D-6E8A-4147-A177-3AD203B41FA5}">
                      <a16:colId xmlns:a16="http://schemas.microsoft.com/office/drawing/2014/main" val="2447357756"/>
                    </a:ext>
                  </a:extLst>
                </a:gridCol>
                <a:gridCol w="578245">
                  <a:extLst>
                    <a:ext uri="{9D8B030D-6E8A-4147-A177-3AD203B41FA5}">
                      <a16:colId xmlns:a16="http://schemas.microsoft.com/office/drawing/2014/main" val="476279499"/>
                    </a:ext>
                  </a:extLst>
                </a:gridCol>
                <a:gridCol w="578245">
                  <a:extLst>
                    <a:ext uri="{9D8B030D-6E8A-4147-A177-3AD203B41FA5}">
                      <a16:colId xmlns:a16="http://schemas.microsoft.com/office/drawing/2014/main" val="2060062300"/>
                    </a:ext>
                  </a:extLst>
                </a:gridCol>
                <a:gridCol w="578245">
                  <a:extLst>
                    <a:ext uri="{9D8B030D-6E8A-4147-A177-3AD203B41FA5}">
                      <a16:colId xmlns:a16="http://schemas.microsoft.com/office/drawing/2014/main" val="3164407203"/>
                    </a:ext>
                  </a:extLst>
                </a:gridCol>
                <a:gridCol w="578245">
                  <a:extLst>
                    <a:ext uri="{9D8B030D-6E8A-4147-A177-3AD203B41FA5}">
                      <a16:colId xmlns:a16="http://schemas.microsoft.com/office/drawing/2014/main" val="2257645081"/>
                    </a:ext>
                  </a:extLst>
                </a:gridCol>
                <a:gridCol w="578245">
                  <a:extLst>
                    <a:ext uri="{9D8B030D-6E8A-4147-A177-3AD203B41FA5}">
                      <a16:colId xmlns:a16="http://schemas.microsoft.com/office/drawing/2014/main" val="1837674677"/>
                    </a:ext>
                  </a:extLst>
                </a:gridCol>
                <a:gridCol w="578245">
                  <a:extLst>
                    <a:ext uri="{9D8B030D-6E8A-4147-A177-3AD203B41FA5}">
                      <a16:colId xmlns:a16="http://schemas.microsoft.com/office/drawing/2014/main" val="618064521"/>
                    </a:ext>
                  </a:extLst>
                </a:gridCol>
                <a:gridCol w="578245">
                  <a:extLst>
                    <a:ext uri="{9D8B030D-6E8A-4147-A177-3AD203B41FA5}">
                      <a16:colId xmlns:a16="http://schemas.microsoft.com/office/drawing/2014/main" val="929022929"/>
                    </a:ext>
                  </a:extLst>
                </a:gridCol>
                <a:gridCol w="578245">
                  <a:extLst>
                    <a:ext uri="{9D8B030D-6E8A-4147-A177-3AD203B41FA5}">
                      <a16:colId xmlns:a16="http://schemas.microsoft.com/office/drawing/2014/main" val="3564550028"/>
                    </a:ext>
                  </a:extLst>
                </a:gridCol>
                <a:gridCol w="578245">
                  <a:extLst>
                    <a:ext uri="{9D8B030D-6E8A-4147-A177-3AD203B41FA5}">
                      <a16:colId xmlns:a16="http://schemas.microsoft.com/office/drawing/2014/main" val="1209311817"/>
                    </a:ext>
                  </a:extLst>
                </a:gridCol>
                <a:gridCol w="578245">
                  <a:extLst>
                    <a:ext uri="{9D8B030D-6E8A-4147-A177-3AD203B41FA5}">
                      <a16:colId xmlns:a16="http://schemas.microsoft.com/office/drawing/2014/main" val="3368860460"/>
                    </a:ext>
                  </a:extLst>
                </a:gridCol>
                <a:gridCol w="578245">
                  <a:extLst>
                    <a:ext uri="{9D8B030D-6E8A-4147-A177-3AD203B41FA5}">
                      <a16:colId xmlns:a16="http://schemas.microsoft.com/office/drawing/2014/main" val="2711639389"/>
                    </a:ext>
                  </a:extLst>
                </a:gridCol>
                <a:gridCol w="578245">
                  <a:extLst>
                    <a:ext uri="{9D8B030D-6E8A-4147-A177-3AD203B41FA5}">
                      <a16:colId xmlns:a16="http://schemas.microsoft.com/office/drawing/2014/main" val="1110656403"/>
                    </a:ext>
                  </a:extLst>
                </a:gridCol>
                <a:gridCol w="578245">
                  <a:extLst>
                    <a:ext uri="{9D8B030D-6E8A-4147-A177-3AD203B41FA5}">
                      <a16:colId xmlns:a16="http://schemas.microsoft.com/office/drawing/2014/main" val="1010157071"/>
                    </a:ext>
                  </a:extLst>
                </a:gridCol>
                <a:gridCol w="578245">
                  <a:extLst>
                    <a:ext uri="{9D8B030D-6E8A-4147-A177-3AD203B41FA5}">
                      <a16:colId xmlns:a16="http://schemas.microsoft.com/office/drawing/2014/main" val="1509926765"/>
                    </a:ext>
                  </a:extLst>
                </a:gridCol>
                <a:gridCol w="578245">
                  <a:extLst>
                    <a:ext uri="{9D8B030D-6E8A-4147-A177-3AD203B41FA5}">
                      <a16:colId xmlns:a16="http://schemas.microsoft.com/office/drawing/2014/main" val="2993669762"/>
                    </a:ext>
                  </a:extLst>
                </a:gridCol>
                <a:gridCol w="578245">
                  <a:extLst>
                    <a:ext uri="{9D8B030D-6E8A-4147-A177-3AD203B41FA5}">
                      <a16:colId xmlns:a16="http://schemas.microsoft.com/office/drawing/2014/main" val="2302733923"/>
                    </a:ext>
                  </a:extLst>
                </a:gridCol>
                <a:gridCol w="714301">
                  <a:extLst>
                    <a:ext uri="{9D8B030D-6E8A-4147-A177-3AD203B41FA5}">
                      <a16:colId xmlns:a16="http://schemas.microsoft.com/office/drawing/2014/main" val="524555595"/>
                    </a:ext>
                  </a:extLst>
                </a:gridCol>
                <a:gridCol w="695405">
                  <a:extLst>
                    <a:ext uri="{9D8B030D-6E8A-4147-A177-3AD203B41FA5}">
                      <a16:colId xmlns:a16="http://schemas.microsoft.com/office/drawing/2014/main" val="4132916451"/>
                    </a:ext>
                  </a:extLst>
                </a:gridCol>
              </a:tblGrid>
              <a:tr h="491395">
                <a:tc>
                  <a:txBody>
                    <a:bodyPr/>
                    <a:lstStyle/>
                    <a:p>
                      <a:pPr algn="ctr" fontAlgn="b"/>
                      <a:r>
                        <a:rPr lang="en-US" sz="1200" b="0" i="0" u="none" strike="noStrike">
                          <a:effectLst/>
                          <a:latin typeface="Calibri" panose="020F0502020204030204" pitchFamily="34" charset="0"/>
                        </a:rPr>
                        <a:t>Year (Oct.)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PK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8th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10th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11th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12th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Total Growth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 Growth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3643905950"/>
                  </a:ext>
                </a:extLst>
              </a:tr>
              <a:tr h="238677">
                <a:tc>
                  <a:txBody>
                    <a:bodyPr/>
                    <a:lstStyle/>
                    <a:p>
                      <a:pPr algn="ctr" fontAlgn="b"/>
                      <a:r>
                        <a:rPr lang="en-US" sz="1200" b="0" i="0" u="none" strike="noStrike">
                          <a:effectLst/>
                          <a:latin typeface="Calibri" panose="020F0502020204030204" pitchFamily="34" charset="0"/>
                        </a:rPr>
                        <a:t>2017/18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1,703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48210470"/>
                  </a:ext>
                </a:extLst>
              </a:tr>
              <a:tr h="238677">
                <a:tc>
                  <a:txBody>
                    <a:bodyPr/>
                    <a:lstStyle/>
                    <a:p>
                      <a:pPr algn="ctr" fontAlgn="b"/>
                      <a:r>
                        <a:rPr lang="en-US" sz="1200" b="0" i="0" u="none" strike="noStrike">
                          <a:effectLst/>
                          <a:latin typeface="Calibri" panose="020F0502020204030204" pitchFamily="34" charset="0"/>
                        </a:rPr>
                        <a:t>2018/19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154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1,897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1371740"/>
                  </a:ext>
                </a:extLst>
              </a:tr>
              <a:tr h="238677">
                <a:tc>
                  <a:txBody>
                    <a:bodyPr/>
                    <a:lstStyle/>
                    <a:p>
                      <a:pPr algn="ctr" fontAlgn="b"/>
                      <a:r>
                        <a:rPr lang="en-US" sz="1200" b="0" i="0" u="none" strike="noStrike">
                          <a:effectLst/>
                          <a:latin typeface="Calibri" panose="020F0502020204030204" pitchFamily="34" charset="0"/>
                        </a:rPr>
                        <a:t>2019/20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617219"/>
                  </a:ext>
                </a:extLst>
              </a:tr>
              <a:tr h="238677">
                <a:tc>
                  <a:txBody>
                    <a:bodyPr/>
                    <a:lstStyle/>
                    <a:p>
                      <a:pPr algn="ctr" fontAlgn="b"/>
                      <a:r>
                        <a:rPr lang="en-US" sz="1200" b="0" i="0" u="none" strike="noStrike">
                          <a:effectLst/>
                          <a:latin typeface="Calibri" panose="020F0502020204030204" pitchFamily="34" charset="0"/>
                        </a:rPr>
                        <a:t>2020/21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181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176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183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177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2,305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203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533510"/>
                  </a:ext>
                </a:extLst>
              </a:tr>
              <a:tr h="238677">
                <a:tc>
                  <a:txBody>
                    <a:bodyPr/>
                    <a:lstStyle/>
                    <a:p>
                      <a:pPr algn="ctr" fontAlgn="b"/>
                      <a:r>
                        <a:rPr lang="en-US" sz="1200" b="0" i="0" u="none" strike="noStrike">
                          <a:effectLst/>
                          <a:latin typeface="Calibri" panose="020F0502020204030204" pitchFamily="34" charset="0"/>
                        </a:rPr>
                        <a:t>2021/22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000"/>
                    </a:solidFill>
                  </a:tcPr>
                </a:tc>
                <a:tc>
                  <a:txBody>
                    <a:bodyPr/>
                    <a:lstStyle/>
                    <a:p>
                      <a:pPr algn="ctr" fontAlgn="b"/>
                      <a:r>
                        <a:rPr lang="en-US" sz="1200" b="0" i="0" u="none" strike="noStrike">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b"/>
                      <a:r>
                        <a:rPr lang="en-US" sz="1200" b="0" i="0" u="none" strike="noStrike">
                          <a:effectLst/>
                          <a:latin typeface="Calibri" panose="020F0502020204030204" pitchFamily="34" charset="0"/>
                        </a:rPr>
                        <a:t>244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224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2,878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573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dirty="0">
                          <a:effectLst/>
                          <a:latin typeface="Calibri" panose="020F0502020204030204" pitchFamily="34" charset="0"/>
                        </a:rPr>
                        <a:t>24.9%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3728521518"/>
                  </a:ext>
                </a:extLst>
              </a:tr>
            </a:tbl>
          </a:graphicData>
        </a:graphic>
      </p:graphicFrame>
      <p:graphicFrame>
        <p:nvGraphicFramePr>
          <p:cNvPr id="6" name="Table 5">
            <a:extLst>
              <a:ext uri="{FF2B5EF4-FFF2-40B4-BE49-F238E27FC236}">
                <a16:creationId xmlns:a16="http://schemas.microsoft.com/office/drawing/2014/main" id="{568C78BA-B501-4C58-9222-ADB01D1CBCDB}"/>
              </a:ext>
            </a:extLst>
          </p:cNvPr>
          <p:cNvGraphicFramePr>
            <a:graphicFrameLocks noGrp="1"/>
          </p:cNvGraphicFramePr>
          <p:nvPr>
            <p:extLst>
              <p:ext uri="{D42A27DB-BD31-4B8C-83A1-F6EECF244321}">
                <p14:modId xmlns:p14="http://schemas.microsoft.com/office/powerpoint/2010/main" val="3333611969"/>
              </p:ext>
            </p:extLst>
          </p:nvPr>
        </p:nvGraphicFramePr>
        <p:xfrm>
          <a:off x="341157" y="2861227"/>
          <a:ext cx="11614030" cy="1684781"/>
        </p:xfrm>
        <a:graphic>
          <a:graphicData uri="http://schemas.openxmlformats.org/drawingml/2006/table">
            <a:tbl>
              <a:tblPr/>
              <a:tblGrid>
                <a:gridCol w="952403">
                  <a:extLst>
                    <a:ext uri="{9D8B030D-6E8A-4147-A177-3AD203B41FA5}">
                      <a16:colId xmlns:a16="http://schemas.microsoft.com/office/drawing/2014/main" val="3844029045"/>
                    </a:ext>
                  </a:extLst>
                </a:gridCol>
                <a:gridCol w="578245">
                  <a:extLst>
                    <a:ext uri="{9D8B030D-6E8A-4147-A177-3AD203B41FA5}">
                      <a16:colId xmlns:a16="http://schemas.microsoft.com/office/drawing/2014/main" val="1564680924"/>
                    </a:ext>
                  </a:extLst>
                </a:gridCol>
                <a:gridCol w="578245">
                  <a:extLst>
                    <a:ext uri="{9D8B030D-6E8A-4147-A177-3AD203B41FA5}">
                      <a16:colId xmlns:a16="http://schemas.microsoft.com/office/drawing/2014/main" val="351027133"/>
                    </a:ext>
                  </a:extLst>
                </a:gridCol>
                <a:gridCol w="578245">
                  <a:extLst>
                    <a:ext uri="{9D8B030D-6E8A-4147-A177-3AD203B41FA5}">
                      <a16:colId xmlns:a16="http://schemas.microsoft.com/office/drawing/2014/main" val="3740058072"/>
                    </a:ext>
                  </a:extLst>
                </a:gridCol>
                <a:gridCol w="578245">
                  <a:extLst>
                    <a:ext uri="{9D8B030D-6E8A-4147-A177-3AD203B41FA5}">
                      <a16:colId xmlns:a16="http://schemas.microsoft.com/office/drawing/2014/main" val="2825475943"/>
                    </a:ext>
                  </a:extLst>
                </a:gridCol>
                <a:gridCol w="578245">
                  <a:extLst>
                    <a:ext uri="{9D8B030D-6E8A-4147-A177-3AD203B41FA5}">
                      <a16:colId xmlns:a16="http://schemas.microsoft.com/office/drawing/2014/main" val="9686735"/>
                    </a:ext>
                  </a:extLst>
                </a:gridCol>
                <a:gridCol w="578245">
                  <a:extLst>
                    <a:ext uri="{9D8B030D-6E8A-4147-A177-3AD203B41FA5}">
                      <a16:colId xmlns:a16="http://schemas.microsoft.com/office/drawing/2014/main" val="170835352"/>
                    </a:ext>
                  </a:extLst>
                </a:gridCol>
                <a:gridCol w="578245">
                  <a:extLst>
                    <a:ext uri="{9D8B030D-6E8A-4147-A177-3AD203B41FA5}">
                      <a16:colId xmlns:a16="http://schemas.microsoft.com/office/drawing/2014/main" val="3330959973"/>
                    </a:ext>
                  </a:extLst>
                </a:gridCol>
                <a:gridCol w="578245">
                  <a:extLst>
                    <a:ext uri="{9D8B030D-6E8A-4147-A177-3AD203B41FA5}">
                      <a16:colId xmlns:a16="http://schemas.microsoft.com/office/drawing/2014/main" val="198826668"/>
                    </a:ext>
                  </a:extLst>
                </a:gridCol>
                <a:gridCol w="578245">
                  <a:extLst>
                    <a:ext uri="{9D8B030D-6E8A-4147-A177-3AD203B41FA5}">
                      <a16:colId xmlns:a16="http://schemas.microsoft.com/office/drawing/2014/main" val="2967148546"/>
                    </a:ext>
                  </a:extLst>
                </a:gridCol>
                <a:gridCol w="578245">
                  <a:extLst>
                    <a:ext uri="{9D8B030D-6E8A-4147-A177-3AD203B41FA5}">
                      <a16:colId xmlns:a16="http://schemas.microsoft.com/office/drawing/2014/main" val="2908745922"/>
                    </a:ext>
                  </a:extLst>
                </a:gridCol>
                <a:gridCol w="578245">
                  <a:extLst>
                    <a:ext uri="{9D8B030D-6E8A-4147-A177-3AD203B41FA5}">
                      <a16:colId xmlns:a16="http://schemas.microsoft.com/office/drawing/2014/main" val="2520788522"/>
                    </a:ext>
                  </a:extLst>
                </a:gridCol>
                <a:gridCol w="578245">
                  <a:extLst>
                    <a:ext uri="{9D8B030D-6E8A-4147-A177-3AD203B41FA5}">
                      <a16:colId xmlns:a16="http://schemas.microsoft.com/office/drawing/2014/main" val="4136089689"/>
                    </a:ext>
                  </a:extLst>
                </a:gridCol>
                <a:gridCol w="578245">
                  <a:extLst>
                    <a:ext uri="{9D8B030D-6E8A-4147-A177-3AD203B41FA5}">
                      <a16:colId xmlns:a16="http://schemas.microsoft.com/office/drawing/2014/main" val="1700122428"/>
                    </a:ext>
                  </a:extLst>
                </a:gridCol>
                <a:gridCol w="578245">
                  <a:extLst>
                    <a:ext uri="{9D8B030D-6E8A-4147-A177-3AD203B41FA5}">
                      <a16:colId xmlns:a16="http://schemas.microsoft.com/office/drawing/2014/main" val="3605805662"/>
                    </a:ext>
                  </a:extLst>
                </a:gridCol>
                <a:gridCol w="578245">
                  <a:extLst>
                    <a:ext uri="{9D8B030D-6E8A-4147-A177-3AD203B41FA5}">
                      <a16:colId xmlns:a16="http://schemas.microsoft.com/office/drawing/2014/main" val="2331734472"/>
                    </a:ext>
                  </a:extLst>
                </a:gridCol>
                <a:gridCol w="578245">
                  <a:extLst>
                    <a:ext uri="{9D8B030D-6E8A-4147-A177-3AD203B41FA5}">
                      <a16:colId xmlns:a16="http://schemas.microsoft.com/office/drawing/2014/main" val="4012165197"/>
                    </a:ext>
                  </a:extLst>
                </a:gridCol>
                <a:gridCol w="714302">
                  <a:extLst>
                    <a:ext uri="{9D8B030D-6E8A-4147-A177-3AD203B41FA5}">
                      <a16:colId xmlns:a16="http://schemas.microsoft.com/office/drawing/2014/main" val="2407553173"/>
                    </a:ext>
                  </a:extLst>
                </a:gridCol>
                <a:gridCol w="695405">
                  <a:extLst>
                    <a:ext uri="{9D8B030D-6E8A-4147-A177-3AD203B41FA5}">
                      <a16:colId xmlns:a16="http://schemas.microsoft.com/office/drawing/2014/main" val="4192902734"/>
                    </a:ext>
                  </a:extLst>
                </a:gridCol>
              </a:tblGrid>
              <a:tr h="277902">
                <a:tc>
                  <a:txBody>
                    <a:bodyPr/>
                    <a:lstStyle/>
                    <a:p>
                      <a:pPr algn="ctr" fontAlgn="b"/>
                      <a:r>
                        <a:rPr lang="en-US" sz="1200" b="0" i="0" u="none" strike="noStrike">
                          <a:effectLst/>
                          <a:latin typeface="Calibri" panose="020F0502020204030204" pitchFamily="34" charset="0"/>
                        </a:rPr>
                        <a:t>Year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EE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PK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2nd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3rd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4th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5th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6th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7th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8th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9th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10th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11th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12th</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Elem</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MS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b"/>
                      <a:r>
                        <a:rPr lang="en-US" sz="1200" b="0" i="0" u="none" strike="noStrike">
                          <a:effectLst/>
                          <a:latin typeface="Calibri" panose="020F0502020204030204" pitchFamily="34" charset="0"/>
                        </a:rPr>
                        <a:t>HS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extLst>
                  <a:ext uri="{0D108BD9-81ED-4DB2-BD59-A6C34878D82A}">
                    <a16:rowId xmlns:a16="http://schemas.microsoft.com/office/drawing/2014/main" val="1824260503"/>
                  </a:ext>
                </a:extLst>
              </a:tr>
              <a:tr h="277902">
                <a:tc>
                  <a:txBody>
                    <a:bodyPr/>
                    <a:lstStyle/>
                    <a:p>
                      <a:pPr algn="ctr" fontAlgn="b"/>
                      <a:r>
                        <a:rPr lang="en-US" sz="1200" b="0" i="0" u="none" strike="noStrike">
                          <a:effectLst/>
                          <a:latin typeface="Calibri" panose="020F0502020204030204" pitchFamily="34" charset="0"/>
                        </a:rPr>
                        <a:t>3 year avg</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1.145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1.216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1.206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1.151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1.187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1.149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1.094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1.163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1.093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0.997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1.073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0.953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1.159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1.117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tc>
                  <a:txBody>
                    <a:bodyPr/>
                    <a:lstStyle/>
                    <a:p>
                      <a:pPr algn="ctr" fontAlgn="b"/>
                      <a:r>
                        <a:rPr lang="en-US" sz="1200" b="0" i="0" u="none" strike="noStrike">
                          <a:effectLst/>
                          <a:latin typeface="Calibri" panose="020F0502020204030204" pitchFamily="34" charset="0"/>
                        </a:rPr>
                        <a:t>1.066</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D9C4"/>
                    </a:solidFill>
                  </a:tcPr>
                </a:tc>
                <a:extLst>
                  <a:ext uri="{0D108BD9-81ED-4DB2-BD59-A6C34878D82A}">
                    <a16:rowId xmlns:a16="http://schemas.microsoft.com/office/drawing/2014/main" val="2163517522"/>
                  </a:ext>
                </a:extLst>
              </a:tr>
              <a:tr h="277902">
                <a:tc>
                  <a:txBody>
                    <a:bodyPr/>
                    <a:lstStyle/>
                    <a:p>
                      <a:pPr algn="ctr" fontAlgn="b"/>
                      <a:r>
                        <a:rPr lang="en-US" sz="1200" b="0" i="0" u="none" strike="noStrike">
                          <a:effectLst/>
                          <a:latin typeface="Calibri" panose="020F0502020204030204" pitchFamily="34" charset="0"/>
                        </a:rPr>
                        <a:t>2018/19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1.300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dirty="0">
                          <a:effectLst/>
                          <a:latin typeface="Calibri" panose="020F0502020204030204" pitchFamily="34" charset="0"/>
                        </a:rPr>
                        <a:t>1.150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1.259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0.984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1.071</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1.093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1.083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5923261"/>
                  </a:ext>
                </a:extLst>
              </a:tr>
              <a:tr h="277902">
                <a:tc>
                  <a:txBody>
                    <a:bodyPr/>
                    <a:lstStyle/>
                    <a:p>
                      <a:pPr algn="ctr" fontAlgn="b"/>
                      <a:r>
                        <a:rPr lang="en-US" sz="1200" b="0" i="0" u="none" strike="noStrike">
                          <a:effectLst/>
                          <a:latin typeface="Calibri" panose="020F0502020204030204" pitchFamily="34" charset="0"/>
                        </a:rPr>
                        <a:t>2019/20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0.385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0.919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0.952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0.852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1.144</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1.132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0.984</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3772064"/>
                  </a:ext>
                </a:extLst>
              </a:tr>
              <a:tr h="277902">
                <a:tc>
                  <a:txBody>
                    <a:bodyPr/>
                    <a:lstStyle/>
                    <a:p>
                      <a:pPr algn="ctr" fontAlgn="b"/>
                      <a:r>
                        <a:rPr lang="en-US" sz="1200" b="0" i="0" u="none" strike="noStrike">
                          <a:effectLst/>
                          <a:latin typeface="Calibri" panose="020F0502020204030204" pitchFamily="34" charset="0"/>
                        </a:rPr>
                        <a:t>2020/21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0.800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0.806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1.104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1.280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0.983</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1.073</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1.054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effectLst/>
                          <a:latin typeface="Calibri" panose="020F0502020204030204" pitchFamily="34" charset="0"/>
                        </a:rPr>
                        <a:t>1.097</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6287281"/>
                  </a:ext>
                </a:extLst>
              </a:tr>
              <a:tr h="295271">
                <a:tc>
                  <a:txBody>
                    <a:bodyPr/>
                    <a:lstStyle/>
                    <a:p>
                      <a:pPr algn="ctr" fontAlgn="b"/>
                      <a:r>
                        <a:rPr lang="en-US" sz="1200" b="0" i="0" u="none" strike="noStrike">
                          <a:effectLst/>
                          <a:latin typeface="Calibri" panose="020F0502020204030204" pitchFamily="34" charset="0"/>
                        </a:rPr>
                        <a:t>2021/22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2.250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1.644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1.225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1.324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1.232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1.238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1.287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1.247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1.141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1.239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1.044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1.022</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1.259</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a:effectLst/>
                          <a:latin typeface="Calibri" panose="020F0502020204030204" pitchFamily="34" charset="0"/>
                        </a:rPr>
                        <a:t>1.164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b"/>
                      <a:r>
                        <a:rPr lang="en-US" sz="1200" b="0" i="0" u="none" strike="noStrike" dirty="0">
                          <a:effectLst/>
                          <a:latin typeface="Calibri" panose="020F0502020204030204" pitchFamily="34" charset="0"/>
                        </a:rPr>
                        <a:t>1.118</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83063489"/>
                  </a:ext>
                </a:extLst>
              </a:tr>
            </a:tbl>
          </a:graphicData>
        </a:graphic>
      </p:graphicFrame>
    </p:spTree>
    <p:extLst>
      <p:ext uri="{BB962C8B-B14F-4D97-AF65-F5344CB8AC3E}">
        <p14:creationId xmlns:p14="http://schemas.microsoft.com/office/powerpoint/2010/main" val="1035844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207B91-D112-3B49-8275-1293CB8AAA85}"/>
              </a:ext>
            </a:extLst>
          </p:cNvPr>
          <p:cNvSpPr>
            <a:spLocks noGrp="1"/>
          </p:cNvSpPr>
          <p:nvPr>
            <p:ph type="sldNum" sz="quarter" idx="12"/>
          </p:nvPr>
        </p:nvSpPr>
        <p:spPr/>
        <p:txBody>
          <a:bodyPr/>
          <a:lstStyle/>
          <a:p>
            <a:fld id="{010974C9-39F3-3947-8B5D-BF1F533E6409}" type="slidenum">
              <a:rPr lang="en-US" sz="1000" smtClean="0"/>
              <a:pPr/>
              <a:t>3</a:t>
            </a:fld>
            <a:endParaRPr lang="en-US" sz="1000" dirty="0"/>
          </a:p>
        </p:txBody>
      </p:sp>
      <p:sp>
        <p:nvSpPr>
          <p:cNvPr id="11" name="Title 10">
            <a:extLst>
              <a:ext uri="{FF2B5EF4-FFF2-40B4-BE49-F238E27FC236}">
                <a16:creationId xmlns:a16="http://schemas.microsoft.com/office/drawing/2014/main" id="{4CD2865D-C385-44B2-8C10-A83D7CD5D20A}"/>
              </a:ext>
            </a:extLst>
          </p:cNvPr>
          <p:cNvSpPr>
            <a:spLocks noGrp="1"/>
          </p:cNvSpPr>
          <p:nvPr>
            <p:ph type="title"/>
          </p:nvPr>
        </p:nvSpPr>
        <p:spPr>
          <a:xfrm>
            <a:off x="1277825" y="65143"/>
            <a:ext cx="6857107" cy="914400"/>
          </a:xfrm>
          <a:prstGeom prst="rect">
            <a:avLst/>
          </a:prstGeom>
        </p:spPr>
        <p:txBody>
          <a:bodyPr/>
          <a:lstStyle/>
          <a:p>
            <a:r>
              <a:rPr lang="en-US" sz="2800" dirty="0"/>
              <a:t>Austin New Home Ranking Report</a:t>
            </a:r>
            <a:br>
              <a:rPr lang="en-US" sz="2800" dirty="0"/>
            </a:br>
            <a:r>
              <a:rPr lang="en-US" sz="1800" dirty="0"/>
              <a:t>ISD Ranked by Annual Closings – 3Q21</a:t>
            </a:r>
            <a:endParaRPr lang="en-US" sz="2800" dirty="0"/>
          </a:p>
        </p:txBody>
      </p:sp>
      <p:sp>
        <p:nvSpPr>
          <p:cNvPr id="23" name="TextBox 22">
            <a:extLst>
              <a:ext uri="{FF2B5EF4-FFF2-40B4-BE49-F238E27FC236}">
                <a16:creationId xmlns:a16="http://schemas.microsoft.com/office/drawing/2014/main" id="{5AE91B68-B5E6-4C58-AE45-F92B53ECDBD7}"/>
              </a:ext>
            </a:extLst>
          </p:cNvPr>
          <p:cNvSpPr txBox="1"/>
          <p:nvPr/>
        </p:nvSpPr>
        <p:spPr>
          <a:xfrm>
            <a:off x="2600325" y="6416516"/>
            <a:ext cx="4495800" cy="400110"/>
          </a:xfrm>
          <a:prstGeom prst="rect">
            <a:avLst/>
          </a:prstGeom>
          <a:noFill/>
        </p:spPr>
        <p:txBody>
          <a:bodyPr wrap="square" rtlCol="0">
            <a:spAutoFit/>
          </a:bodyPr>
          <a:lstStyle/>
          <a:p>
            <a:pPr defTabSz="914400"/>
            <a:r>
              <a:rPr lang="en-US" sz="1000" dirty="0">
                <a:solidFill>
                  <a:prstClr val="black"/>
                </a:solidFill>
                <a:latin typeface="Times" panose="02020603050405020304" pitchFamily="18" charset="0"/>
                <a:cs typeface="Times" panose="02020603050405020304" pitchFamily="18" charset="0"/>
              </a:rPr>
              <a:t>* Based on additional Templeton Demographics housing research</a:t>
            </a:r>
          </a:p>
          <a:p>
            <a:pPr defTabSz="914400"/>
            <a:r>
              <a:rPr lang="en-US" sz="1000" dirty="0">
                <a:solidFill>
                  <a:prstClr val="black"/>
                </a:solidFill>
                <a:latin typeface="Times" panose="02020603050405020304" pitchFamily="18" charset="0"/>
                <a:cs typeface="Times" panose="02020603050405020304" pitchFamily="18" charset="0"/>
              </a:rPr>
              <a:t>**Includes Age-Restricted subdivisions</a:t>
            </a:r>
          </a:p>
        </p:txBody>
      </p:sp>
      <p:graphicFrame>
        <p:nvGraphicFramePr>
          <p:cNvPr id="4" name="Table 3">
            <a:extLst>
              <a:ext uri="{FF2B5EF4-FFF2-40B4-BE49-F238E27FC236}">
                <a16:creationId xmlns:a16="http://schemas.microsoft.com/office/drawing/2014/main" id="{A19D674D-3EC5-4143-A0E7-FDEF1B6198BE}"/>
              </a:ext>
            </a:extLst>
          </p:cNvPr>
          <p:cNvGraphicFramePr>
            <a:graphicFrameLocks noGrp="1"/>
          </p:cNvGraphicFramePr>
          <p:nvPr>
            <p:extLst>
              <p:ext uri="{D42A27DB-BD31-4B8C-83A1-F6EECF244321}">
                <p14:modId xmlns:p14="http://schemas.microsoft.com/office/powerpoint/2010/main" val="1860812089"/>
              </p:ext>
            </p:extLst>
          </p:nvPr>
        </p:nvGraphicFramePr>
        <p:xfrm>
          <a:off x="1748546" y="813721"/>
          <a:ext cx="8378213" cy="5602800"/>
        </p:xfrm>
        <a:graphic>
          <a:graphicData uri="http://schemas.openxmlformats.org/drawingml/2006/table">
            <a:tbl>
              <a:tblPr/>
              <a:tblGrid>
                <a:gridCol w="509264">
                  <a:extLst>
                    <a:ext uri="{9D8B030D-6E8A-4147-A177-3AD203B41FA5}">
                      <a16:colId xmlns:a16="http://schemas.microsoft.com/office/drawing/2014/main" val="3205247346"/>
                    </a:ext>
                  </a:extLst>
                </a:gridCol>
                <a:gridCol w="2069912">
                  <a:extLst>
                    <a:ext uri="{9D8B030D-6E8A-4147-A177-3AD203B41FA5}">
                      <a16:colId xmlns:a16="http://schemas.microsoft.com/office/drawing/2014/main" val="827979435"/>
                    </a:ext>
                  </a:extLst>
                </a:gridCol>
                <a:gridCol w="1264946">
                  <a:extLst>
                    <a:ext uri="{9D8B030D-6E8A-4147-A177-3AD203B41FA5}">
                      <a16:colId xmlns:a16="http://schemas.microsoft.com/office/drawing/2014/main" val="2321610453"/>
                    </a:ext>
                  </a:extLst>
                </a:gridCol>
                <a:gridCol w="1609931">
                  <a:extLst>
                    <a:ext uri="{9D8B030D-6E8A-4147-A177-3AD203B41FA5}">
                      <a16:colId xmlns:a16="http://schemas.microsoft.com/office/drawing/2014/main" val="105233268"/>
                    </a:ext>
                  </a:extLst>
                </a:gridCol>
                <a:gridCol w="1018528">
                  <a:extLst>
                    <a:ext uri="{9D8B030D-6E8A-4147-A177-3AD203B41FA5}">
                      <a16:colId xmlns:a16="http://schemas.microsoft.com/office/drawing/2014/main" val="2061389064"/>
                    </a:ext>
                  </a:extLst>
                </a:gridCol>
                <a:gridCol w="952816">
                  <a:extLst>
                    <a:ext uri="{9D8B030D-6E8A-4147-A177-3AD203B41FA5}">
                      <a16:colId xmlns:a16="http://schemas.microsoft.com/office/drawing/2014/main" val="2783098103"/>
                    </a:ext>
                  </a:extLst>
                </a:gridCol>
                <a:gridCol w="952816">
                  <a:extLst>
                    <a:ext uri="{9D8B030D-6E8A-4147-A177-3AD203B41FA5}">
                      <a16:colId xmlns:a16="http://schemas.microsoft.com/office/drawing/2014/main" val="1197015892"/>
                    </a:ext>
                  </a:extLst>
                </a:gridCol>
              </a:tblGrid>
              <a:tr h="266800">
                <a:tc>
                  <a:txBody>
                    <a:bodyPr/>
                    <a:lstStyle/>
                    <a:p>
                      <a:pPr algn="ctr" fontAlgn="b"/>
                      <a:r>
                        <a:rPr lang="en-US" sz="1400" b="1" i="0" u="none" strike="noStrike" dirty="0">
                          <a:solidFill>
                            <a:srgbClr val="000000"/>
                          </a:solidFill>
                          <a:effectLst/>
                          <a:latin typeface="Calibri" panose="020F0502020204030204" pitchFamily="34" charset="0"/>
                        </a:rPr>
                        <a:t>Rank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solidFill>
                            <a:srgbClr val="000000"/>
                          </a:solidFill>
                          <a:effectLst/>
                          <a:latin typeface="Calibri" panose="020F0502020204030204" pitchFamily="34" charset="0"/>
                        </a:rPr>
                        <a:t>District Name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solidFill>
                            <a:srgbClr val="000000"/>
                          </a:solidFill>
                          <a:effectLst/>
                          <a:latin typeface="Calibri" panose="020F0502020204030204" pitchFamily="34" charset="0"/>
                        </a:rPr>
                        <a:t>Annual Starts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solidFill>
                            <a:srgbClr val="000000"/>
                          </a:solidFill>
                          <a:effectLst/>
                          <a:latin typeface="Calibri" panose="020F0502020204030204" pitchFamily="34" charset="0"/>
                        </a:rPr>
                        <a:t>Annual Closings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solidFill>
                            <a:srgbClr val="000000"/>
                          </a:solidFill>
                          <a:effectLst/>
                          <a:latin typeface="Calibri" panose="020F0502020204030204" pitchFamily="34" charset="0"/>
                        </a:rPr>
                        <a:t>Inventory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solidFill>
                            <a:srgbClr val="000000"/>
                          </a:solidFill>
                          <a:effectLst/>
                          <a:latin typeface="Calibri" panose="020F0502020204030204" pitchFamily="34" charset="0"/>
                        </a:rPr>
                        <a:t>VDL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solidFill>
                            <a:srgbClr val="000000"/>
                          </a:solidFill>
                          <a:effectLst/>
                          <a:latin typeface="Calibri" panose="020F0502020204030204" pitchFamily="34" charset="0"/>
                        </a:rPr>
                        <a:t>Future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1904240655"/>
                  </a:ext>
                </a:extLst>
              </a:tr>
              <a:tr h="266800">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Leander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3,172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2,682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1,784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7,521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32936714"/>
                  </a:ext>
                </a:extLst>
              </a:tr>
              <a:tr h="266800">
                <a:tc>
                  <a:txBody>
                    <a:bodyPr/>
                    <a:lstStyle/>
                    <a:p>
                      <a:pPr algn="ctr" fontAlgn="b"/>
                      <a:r>
                        <a:rPr lang="en-US" sz="1400" b="0" i="0" u="none" strike="noStrike">
                          <a:solidFill>
                            <a:srgbClr val="000000"/>
                          </a:solidFill>
                          <a:effectLst/>
                          <a:latin typeface="Calibri" panose="020F0502020204030204" pitchFamily="34" charset="0"/>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Georgetown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2,964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2,423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1,699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2,895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17,869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64167648"/>
                  </a:ext>
                </a:extLst>
              </a:tr>
              <a:tr h="266800">
                <a:tc>
                  <a:txBody>
                    <a:bodyPr/>
                    <a:lstStyle/>
                    <a:p>
                      <a:pPr algn="ctr" fontAlgn="b"/>
                      <a:r>
                        <a:rPr lang="en-US" sz="1400" b="0" i="0" u="none" strike="noStrike">
                          <a:solidFill>
                            <a:srgbClr val="000000"/>
                          </a:solidFill>
                          <a:effectLst/>
                          <a:latin typeface="Calibri" panose="020F0502020204030204" pitchFamily="34" charset="0"/>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Liberty Hill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2,626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1,926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10,792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59790334"/>
                  </a:ext>
                </a:extLst>
              </a:tr>
              <a:tr h="266800">
                <a:tc>
                  <a:txBody>
                    <a:bodyPr/>
                    <a:lstStyle/>
                    <a:p>
                      <a:pPr algn="ctr" fontAlgn="b"/>
                      <a:r>
                        <a:rPr lang="en-US" sz="1400" b="0" i="0" u="none" strike="noStrike">
                          <a:solidFill>
                            <a:srgbClr val="000000"/>
                          </a:solidFill>
                          <a:effectLst/>
                          <a:latin typeface="Calibri" panose="020F0502020204030204" pitchFamily="34" charset="0"/>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Hays CISD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3,095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2,990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42,231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6720117"/>
                  </a:ext>
                </a:extLst>
              </a:tr>
              <a:tr h="266800">
                <a:tc>
                  <a:txBody>
                    <a:bodyPr/>
                    <a:lstStyle/>
                    <a:p>
                      <a:pPr algn="ctr" fontAlgn="b"/>
                      <a:r>
                        <a:rPr lang="en-US" sz="1400" b="0" i="0" u="none" strike="noStrike">
                          <a:solidFill>
                            <a:srgbClr val="000000"/>
                          </a:solidFill>
                          <a:effectLst/>
                          <a:latin typeface="Calibri" panose="020F0502020204030204" pitchFamily="34" charset="0"/>
                        </a:rPr>
                        <a:t>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Pflugerville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1,662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7th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8,427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25611386"/>
                  </a:ext>
                </a:extLst>
              </a:tr>
              <a:tr h="266800">
                <a:tc>
                  <a:txBody>
                    <a:bodyPr/>
                    <a:lstStyle/>
                    <a:p>
                      <a:pPr algn="ctr" fontAlgn="b"/>
                      <a:r>
                        <a:rPr lang="en-US" sz="1400" b="0" i="0" u="none" strike="noStrike">
                          <a:solidFill>
                            <a:srgbClr val="000000"/>
                          </a:solidFill>
                          <a:effectLst/>
                          <a:latin typeface="Calibri" panose="020F0502020204030204" pitchFamily="34" charset="0"/>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Austin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1,382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1,517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1,496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1,217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11,160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10917613"/>
                  </a:ext>
                </a:extLst>
              </a:tr>
              <a:tr h="266800">
                <a:tc>
                  <a:txBody>
                    <a:bodyPr/>
                    <a:lstStyle/>
                    <a:p>
                      <a:pPr algn="ctr" fontAlgn="b"/>
                      <a:r>
                        <a:rPr lang="en-US" sz="1400" b="0" i="0" u="none" strike="noStrike">
                          <a:solidFill>
                            <a:srgbClr val="000000"/>
                          </a:solidFill>
                          <a:effectLst/>
                          <a:latin typeface="Calibri" panose="020F0502020204030204" pitchFamily="34" charset="0"/>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Hutto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1,346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1,006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1,373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7,410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094004"/>
                  </a:ext>
                </a:extLst>
              </a:tr>
              <a:tr h="266800">
                <a:tc>
                  <a:txBody>
                    <a:bodyPr/>
                    <a:lstStyle/>
                    <a:p>
                      <a:pPr algn="ctr" fontAlgn="b"/>
                      <a:r>
                        <a:rPr lang="en-US" sz="1400" b="0" i="0" u="none" strike="noStrike">
                          <a:solidFill>
                            <a:srgbClr val="000000"/>
                          </a:solidFill>
                          <a:effectLst/>
                          <a:latin typeface="Calibri" panose="020F0502020204030204" pitchFamily="34" charset="0"/>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Del Valle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1,452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1,341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980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23,481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708733"/>
                  </a:ext>
                </a:extLst>
              </a:tr>
              <a:tr h="266800">
                <a:tc>
                  <a:txBody>
                    <a:bodyPr/>
                    <a:lstStyle/>
                    <a:p>
                      <a:pPr algn="ctr" fontAlgn="b"/>
                      <a:r>
                        <a:rPr lang="en-US" sz="1400" b="0" i="0" u="none" strike="noStrike">
                          <a:solidFill>
                            <a:srgbClr val="000000"/>
                          </a:solidFill>
                          <a:effectLst/>
                          <a:latin typeface="Calibri" panose="020F0502020204030204" pitchFamily="34" charset="0"/>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Manor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1,243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1,333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1,385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15,353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65228570"/>
                  </a:ext>
                </a:extLst>
              </a:tr>
              <a:tr h="266800">
                <a:tc>
                  <a:txBody>
                    <a:bodyPr/>
                    <a:lstStyle/>
                    <a:p>
                      <a:pPr algn="ctr" fontAlgn="b"/>
                      <a:r>
                        <a:rPr lang="en-US" sz="1400" b="1" i="0" u="none" strike="noStrike" dirty="0">
                          <a:solidFill>
                            <a:srgbClr val="000000"/>
                          </a:solidFill>
                          <a:effectLst/>
                          <a:latin typeface="Calibri" panose="020F0502020204030204" pitchFamily="34" charset="0"/>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r>
                        <a:rPr lang="en-US" sz="1400" b="1" i="0" u="none" strike="noStrike" dirty="0">
                          <a:solidFill>
                            <a:srgbClr val="000000"/>
                          </a:solidFill>
                          <a:effectLst/>
                          <a:latin typeface="Calibri" panose="020F0502020204030204" pitchFamily="34" charset="0"/>
                        </a:rPr>
                        <a:t>Jarrell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1" i="0" u="none" strike="noStrike" dirty="0">
                          <a:solidFill>
                            <a:srgbClr val="000000"/>
                          </a:solidFill>
                          <a:effectLst/>
                          <a:latin typeface="Calibri" panose="020F0502020204030204" pitchFamily="34" charset="0"/>
                        </a:rPr>
                        <a:t>1,191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1" i="0" u="none" strike="noStrike" dirty="0">
                          <a:solidFill>
                            <a:srgbClr val="000000"/>
                          </a:solidFill>
                          <a:effectLst/>
                          <a:latin typeface="Calibri" panose="020F0502020204030204" pitchFamily="34" charset="0"/>
                        </a:rPr>
                        <a:t>1,078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1" i="0" u="none" strike="noStrike" dirty="0">
                          <a:solidFill>
                            <a:srgbClr val="000000"/>
                          </a:solidFill>
                          <a:effectLst/>
                          <a:latin typeface="Calibri" panose="020F0502020204030204" pitchFamily="34" charset="0"/>
                        </a:rPr>
                        <a:t>440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1" i="0" u="none" strike="noStrike" dirty="0">
                          <a:solidFill>
                            <a:srgbClr val="000000"/>
                          </a:solidFill>
                          <a:effectLst/>
                          <a:latin typeface="Calibri" panose="020F0502020204030204" pitchFamily="34" charset="0"/>
                        </a:rPr>
                        <a:t>1,251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1" i="0" u="none" strike="noStrike" dirty="0">
                          <a:solidFill>
                            <a:srgbClr val="000000"/>
                          </a:solidFill>
                          <a:effectLst/>
                          <a:latin typeface="Calibri" panose="020F0502020204030204" pitchFamily="34" charset="0"/>
                        </a:rPr>
                        <a:t>12,543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789324139"/>
                  </a:ext>
                </a:extLst>
              </a:tr>
              <a:tr h="266800">
                <a:tc>
                  <a:txBody>
                    <a:bodyPr/>
                    <a:lstStyle/>
                    <a:p>
                      <a:pPr algn="ctr" fontAlgn="b"/>
                      <a:r>
                        <a:rPr lang="en-US" sz="1400" b="0" i="0" u="none" strike="noStrike">
                          <a:solidFill>
                            <a:srgbClr val="000000"/>
                          </a:solidFill>
                          <a:effectLst/>
                          <a:latin typeface="Calibri" panose="020F0502020204030204" pitchFamily="34" charset="0"/>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Dripping Springs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1,199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965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7,441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06392405"/>
                  </a:ext>
                </a:extLst>
              </a:tr>
              <a:tr h="266800">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Round Rock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5,227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75787233"/>
                  </a:ext>
                </a:extLst>
              </a:tr>
              <a:tr h="266800">
                <a:tc>
                  <a:txBody>
                    <a:bodyPr/>
                    <a:lstStyle/>
                    <a:p>
                      <a:pPr algn="ctr" fontAlgn="b"/>
                      <a:r>
                        <a:rPr lang="en-US" sz="1400" b="0" i="0" u="none" strike="noStrike">
                          <a:solidFill>
                            <a:srgbClr val="000000"/>
                          </a:solidFill>
                          <a:effectLst/>
                          <a:latin typeface="Calibri" panose="020F0502020204030204" pitchFamily="34" charset="0"/>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Lake Travis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1,056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4,102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73090772"/>
                  </a:ext>
                </a:extLst>
              </a:tr>
              <a:tr h="266800">
                <a:tc>
                  <a:txBody>
                    <a:bodyPr/>
                    <a:lstStyle/>
                    <a:p>
                      <a:pPr algn="ctr" fontAlgn="b"/>
                      <a:r>
                        <a:rPr lang="en-US" sz="1400" b="0" i="0" u="none" strike="noStrike">
                          <a:solidFill>
                            <a:srgbClr val="000000"/>
                          </a:solidFill>
                          <a:effectLst/>
                          <a:latin typeface="Calibri" panose="020F0502020204030204" pitchFamily="34" charset="0"/>
                        </a:rPr>
                        <a:t>14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Bastrop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1,124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684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2,388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16,867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04364398"/>
                  </a:ext>
                </a:extLst>
              </a:tr>
              <a:tr h="266800">
                <a:tc>
                  <a:txBody>
                    <a:bodyPr/>
                    <a:lstStyle/>
                    <a:p>
                      <a:pPr algn="ctr" fontAlgn="b"/>
                      <a:r>
                        <a:rPr lang="en-US" sz="1400" b="0" i="0" u="none" strike="noStrike">
                          <a:solidFill>
                            <a:srgbClr val="000000"/>
                          </a:solidFill>
                          <a:effectLst/>
                          <a:latin typeface="Calibri" panose="020F050202020403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Elgin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158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8,769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53583853"/>
                  </a:ext>
                </a:extLst>
              </a:tr>
              <a:tr h="266800">
                <a:tc>
                  <a:txBody>
                    <a:bodyPr/>
                    <a:lstStyle/>
                    <a:p>
                      <a:pPr algn="ctr" fontAlgn="b"/>
                      <a:r>
                        <a:rPr lang="en-US" sz="1400" b="0" i="0" u="none" strike="noStrike">
                          <a:solidFill>
                            <a:srgbClr val="000000"/>
                          </a:solidFill>
                          <a:effectLst/>
                          <a:latin typeface="Calibri" panose="020F0502020204030204" pitchFamily="34" charset="0"/>
                        </a:rPr>
                        <a:t>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San Marcos CISD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1,150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6,048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74536324"/>
                  </a:ext>
                </a:extLst>
              </a:tr>
              <a:tr h="266800">
                <a:tc>
                  <a:txBody>
                    <a:bodyPr/>
                    <a:lstStyle/>
                    <a:p>
                      <a:pPr algn="ctr" fontAlgn="b"/>
                      <a:r>
                        <a:rPr lang="en-US" sz="1400" b="0" i="0" u="none" strike="noStrike">
                          <a:solidFill>
                            <a:srgbClr val="000000"/>
                          </a:solidFill>
                          <a:effectLst/>
                          <a:latin typeface="Calibri" panose="020F0502020204030204" pitchFamily="34" charset="0"/>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Lago Vista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170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564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3,943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03103048"/>
                  </a:ext>
                </a:extLst>
              </a:tr>
              <a:tr h="266800">
                <a:tc>
                  <a:txBody>
                    <a:bodyPr/>
                    <a:lstStyle/>
                    <a:p>
                      <a:pPr algn="ctr" fontAlgn="b"/>
                      <a:r>
                        <a:rPr lang="en-US" sz="1400" b="0" i="0" u="none" strike="noStrike">
                          <a:solidFill>
                            <a:srgbClr val="000000"/>
                          </a:solidFill>
                          <a:effectLst/>
                          <a:latin typeface="Calibri" panose="020F0502020204030204" pitchFamily="34" charset="0"/>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Taylor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94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1,153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72842198"/>
                  </a:ext>
                </a:extLst>
              </a:tr>
              <a:tr h="266800">
                <a:tc>
                  <a:txBody>
                    <a:bodyPr/>
                    <a:lstStyle/>
                    <a:p>
                      <a:pPr algn="ctr" fontAlgn="b"/>
                      <a:r>
                        <a:rPr lang="en-US" sz="1400" b="0" i="0" u="none" strike="noStrike">
                          <a:solidFill>
                            <a:srgbClr val="000000"/>
                          </a:solidFill>
                          <a:effectLst/>
                          <a:latin typeface="Calibri" panose="020F0502020204030204" pitchFamily="34" charset="0"/>
                        </a:rPr>
                        <a:t>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Lockhart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75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54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16,396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1823435"/>
                  </a:ext>
                </a:extLst>
              </a:tr>
              <a:tr h="266800">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solidFill>
                            <a:srgbClr val="000000"/>
                          </a:solidFill>
                          <a:effectLst/>
                          <a:latin typeface="Calibri" panose="020F0502020204030204" pitchFamily="34" charset="0"/>
                        </a:rPr>
                        <a:t>Eanes ISD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solidFill>
                            <a:srgbClr val="000000"/>
                          </a:solidFill>
                          <a:effectLst/>
                          <a:latin typeface="Calibri" panose="020F0502020204030204" pitchFamily="34" charset="0"/>
                        </a:rPr>
                        <a:t>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36935066"/>
                  </a:ext>
                </a:extLst>
              </a:tr>
            </a:tbl>
          </a:graphicData>
        </a:graphic>
      </p:graphicFrame>
    </p:spTree>
    <p:extLst>
      <p:ext uri="{BB962C8B-B14F-4D97-AF65-F5344CB8AC3E}">
        <p14:creationId xmlns:p14="http://schemas.microsoft.com/office/powerpoint/2010/main" val="2207045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207B91-D112-3B49-8275-1293CB8AAA85}"/>
              </a:ext>
            </a:extLst>
          </p:cNvPr>
          <p:cNvSpPr>
            <a:spLocks noGrp="1"/>
          </p:cNvSpPr>
          <p:nvPr>
            <p:ph type="sldNum" sz="quarter" idx="12"/>
          </p:nvPr>
        </p:nvSpPr>
        <p:spPr/>
        <p:txBody>
          <a:bodyPr/>
          <a:lstStyle/>
          <a:p>
            <a:fld id="{010974C9-39F3-3947-8B5D-BF1F533E6409}" type="slidenum">
              <a:rPr lang="en-US" sz="1000" smtClean="0"/>
              <a:pPr/>
              <a:t>4</a:t>
            </a:fld>
            <a:endParaRPr lang="en-US" sz="1000" dirty="0"/>
          </a:p>
        </p:txBody>
      </p:sp>
      <p:sp>
        <p:nvSpPr>
          <p:cNvPr id="11" name="Title 10">
            <a:extLst>
              <a:ext uri="{FF2B5EF4-FFF2-40B4-BE49-F238E27FC236}">
                <a16:creationId xmlns:a16="http://schemas.microsoft.com/office/drawing/2014/main" id="{4CD2865D-C385-44B2-8C10-A83D7CD5D20A}"/>
              </a:ext>
            </a:extLst>
          </p:cNvPr>
          <p:cNvSpPr>
            <a:spLocks noGrp="1"/>
          </p:cNvSpPr>
          <p:nvPr>
            <p:ph type="title"/>
          </p:nvPr>
        </p:nvSpPr>
        <p:spPr>
          <a:xfrm>
            <a:off x="926843" y="157506"/>
            <a:ext cx="7302757" cy="636821"/>
          </a:xfrm>
          <a:prstGeom prst="rect">
            <a:avLst/>
          </a:prstGeom>
        </p:spPr>
        <p:txBody>
          <a:bodyPr/>
          <a:lstStyle/>
          <a:p>
            <a:r>
              <a:rPr lang="en-US" sz="2800" dirty="0"/>
              <a:t>District New Home Starts and Closings</a:t>
            </a:r>
          </a:p>
        </p:txBody>
      </p:sp>
      <p:graphicFrame>
        <p:nvGraphicFramePr>
          <p:cNvPr id="6" name="Chart 5">
            <a:extLst>
              <a:ext uri="{FF2B5EF4-FFF2-40B4-BE49-F238E27FC236}">
                <a16:creationId xmlns:a16="http://schemas.microsoft.com/office/drawing/2014/main" id="{144DF1BD-0AE1-4DC4-BA13-B3A39904F59D}"/>
              </a:ext>
            </a:extLst>
          </p:cNvPr>
          <p:cNvGraphicFramePr>
            <a:graphicFrameLocks/>
          </p:cNvGraphicFramePr>
          <p:nvPr>
            <p:extLst>
              <p:ext uri="{D42A27DB-BD31-4B8C-83A1-F6EECF244321}">
                <p14:modId xmlns:p14="http://schemas.microsoft.com/office/powerpoint/2010/main" val="838375212"/>
              </p:ext>
            </p:extLst>
          </p:nvPr>
        </p:nvGraphicFramePr>
        <p:xfrm>
          <a:off x="282103" y="607165"/>
          <a:ext cx="11361906" cy="42035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3">
            <a:extLst>
              <a:ext uri="{FF2B5EF4-FFF2-40B4-BE49-F238E27FC236}">
                <a16:creationId xmlns:a16="http://schemas.microsoft.com/office/drawing/2014/main" id="{84679440-CDA4-4870-9F84-323B83643394}"/>
              </a:ext>
            </a:extLst>
          </p:cNvPr>
          <p:cNvGraphicFramePr>
            <a:graphicFrameLocks noGrp="1"/>
          </p:cNvGraphicFramePr>
          <p:nvPr>
            <p:extLst>
              <p:ext uri="{D42A27DB-BD31-4B8C-83A1-F6EECF244321}">
                <p14:modId xmlns:p14="http://schemas.microsoft.com/office/powerpoint/2010/main" val="2745891202"/>
              </p:ext>
            </p:extLst>
          </p:nvPr>
        </p:nvGraphicFramePr>
        <p:xfrm>
          <a:off x="446257" y="4810700"/>
          <a:ext cx="11197747" cy="1535232"/>
        </p:xfrm>
        <a:graphic>
          <a:graphicData uri="http://schemas.openxmlformats.org/drawingml/2006/table">
            <a:tbl>
              <a:tblPr/>
              <a:tblGrid>
                <a:gridCol w="686452">
                  <a:extLst>
                    <a:ext uri="{9D8B030D-6E8A-4147-A177-3AD203B41FA5}">
                      <a16:colId xmlns:a16="http://schemas.microsoft.com/office/drawing/2014/main" val="2762701648"/>
                    </a:ext>
                  </a:extLst>
                </a:gridCol>
                <a:gridCol w="686452">
                  <a:extLst>
                    <a:ext uri="{9D8B030D-6E8A-4147-A177-3AD203B41FA5}">
                      <a16:colId xmlns:a16="http://schemas.microsoft.com/office/drawing/2014/main" val="3469550154"/>
                    </a:ext>
                  </a:extLst>
                </a:gridCol>
                <a:gridCol w="686452">
                  <a:extLst>
                    <a:ext uri="{9D8B030D-6E8A-4147-A177-3AD203B41FA5}">
                      <a16:colId xmlns:a16="http://schemas.microsoft.com/office/drawing/2014/main" val="170876807"/>
                    </a:ext>
                  </a:extLst>
                </a:gridCol>
                <a:gridCol w="686452">
                  <a:extLst>
                    <a:ext uri="{9D8B030D-6E8A-4147-A177-3AD203B41FA5}">
                      <a16:colId xmlns:a16="http://schemas.microsoft.com/office/drawing/2014/main" val="1152743684"/>
                    </a:ext>
                  </a:extLst>
                </a:gridCol>
                <a:gridCol w="686452">
                  <a:extLst>
                    <a:ext uri="{9D8B030D-6E8A-4147-A177-3AD203B41FA5}">
                      <a16:colId xmlns:a16="http://schemas.microsoft.com/office/drawing/2014/main" val="115862141"/>
                    </a:ext>
                  </a:extLst>
                </a:gridCol>
                <a:gridCol w="686452">
                  <a:extLst>
                    <a:ext uri="{9D8B030D-6E8A-4147-A177-3AD203B41FA5}">
                      <a16:colId xmlns:a16="http://schemas.microsoft.com/office/drawing/2014/main" val="2703205603"/>
                    </a:ext>
                  </a:extLst>
                </a:gridCol>
                <a:gridCol w="686452">
                  <a:extLst>
                    <a:ext uri="{9D8B030D-6E8A-4147-A177-3AD203B41FA5}">
                      <a16:colId xmlns:a16="http://schemas.microsoft.com/office/drawing/2014/main" val="2763913784"/>
                    </a:ext>
                  </a:extLst>
                </a:gridCol>
                <a:gridCol w="686452">
                  <a:extLst>
                    <a:ext uri="{9D8B030D-6E8A-4147-A177-3AD203B41FA5}">
                      <a16:colId xmlns:a16="http://schemas.microsoft.com/office/drawing/2014/main" val="1170821979"/>
                    </a:ext>
                  </a:extLst>
                </a:gridCol>
                <a:gridCol w="190553">
                  <a:extLst>
                    <a:ext uri="{9D8B030D-6E8A-4147-A177-3AD203B41FA5}">
                      <a16:colId xmlns:a16="http://schemas.microsoft.com/office/drawing/2014/main" val="346088651"/>
                    </a:ext>
                  </a:extLst>
                </a:gridCol>
                <a:gridCol w="710414">
                  <a:extLst>
                    <a:ext uri="{9D8B030D-6E8A-4147-A177-3AD203B41FA5}">
                      <a16:colId xmlns:a16="http://schemas.microsoft.com/office/drawing/2014/main" val="2124855558"/>
                    </a:ext>
                  </a:extLst>
                </a:gridCol>
                <a:gridCol w="686452">
                  <a:extLst>
                    <a:ext uri="{9D8B030D-6E8A-4147-A177-3AD203B41FA5}">
                      <a16:colId xmlns:a16="http://schemas.microsoft.com/office/drawing/2014/main" val="2445387296"/>
                    </a:ext>
                  </a:extLst>
                </a:gridCol>
                <a:gridCol w="686452">
                  <a:extLst>
                    <a:ext uri="{9D8B030D-6E8A-4147-A177-3AD203B41FA5}">
                      <a16:colId xmlns:a16="http://schemas.microsoft.com/office/drawing/2014/main" val="2847618862"/>
                    </a:ext>
                  </a:extLst>
                </a:gridCol>
                <a:gridCol w="686452">
                  <a:extLst>
                    <a:ext uri="{9D8B030D-6E8A-4147-A177-3AD203B41FA5}">
                      <a16:colId xmlns:a16="http://schemas.microsoft.com/office/drawing/2014/main" val="466601370"/>
                    </a:ext>
                  </a:extLst>
                </a:gridCol>
                <a:gridCol w="686452">
                  <a:extLst>
                    <a:ext uri="{9D8B030D-6E8A-4147-A177-3AD203B41FA5}">
                      <a16:colId xmlns:a16="http://schemas.microsoft.com/office/drawing/2014/main" val="1269565911"/>
                    </a:ext>
                  </a:extLst>
                </a:gridCol>
                <a:gridCol w="686452">
                  <a:extLst>
                    <a:ext uri="{9D8B030D-6E8A-4147-A177-3AD203B41FA5}">
                      <a16:colId xmlns:a16="http://schemas.microsoft.com/office/drawing/2014/main" val="1713911435"/>
                    </a:ext>
                  </a:extLst>
                </a:gridCol>
                <a:gridCol w="686452">
                  <a:extLst>
                    <a:ext uri="{9D8B030D-6E8A-4147-A177-3AD203B41FA5}">
                      <a16:colId xmlns:a16="http://schemas.microsoft.com/office/drawing/2014/main" val="4273783104"/>
                    </a:ext>
                  </a:extLst>
                </a:gridCol>
                <a:gridCol w="686452">
                  <a:extLst>
                    <a:ext uri="{9D8B030D-6E8A-4147-A177-3AD203B41FA5}">
                      <a16:colId xmlns:a16="http://schemas.microsoft.com/office/drawing/2014/main" val="2713746244"/>
                    </a:ext>
                  </a:extLst>
                </a:gridCol>
              </a:tblGrid>
              <a:tr h="255872">
                <a:tc>
                  <a:txBody>
                    <a:bodyPr/>
                    <a:lstStyle/>
                    <a:p>
                      <a:pPr algn="ctr" fontAlgn="b"/>
                      <a:r>
                        <a:rPr lang="en-US" sz="1400" b="0" i="0" u="none" strike="noStrike" dirty="0">
                          <a:solidFill>
                            <a:srgbClr val="000000"/>
                          </a:solidFill>
                          <a:effectLst/>
                          <a:latin typeface="Calibri" panose="020F0502020204030204" pitchFamily="34" charset="0"/>
                        </a:rPr>
                        <a:t>Starts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000000"/>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000000"/>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000000"/>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000000"/>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000000"/>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000000"/>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b"/>
                      <a:r>
                        <a:rPr lang="en-US" sz="1400" b="0" i="0" u="none" strike="noStrike" dirty="0">
                          <a:solidFill>
                            <a:srgbClr val="000000"/>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b"/>
                      <a:endParaRPr lang="en-US" sz="1400" b="0" i="0" u="none" strike="noStrike" dirty="0">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chemeClr val="bg1"/>
                          </a:solidFill>
                          <a:effectLst/>
                          <a:latin typeface="Calibri" panose="020F0502020204030204" pitchFamily="34" charset="0"/>
                        </a:rPr>
                        <a:t>Closings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400" b="0" i="0" u="none" strike="noStrike" dirty="0">
                          <a:solidFill>
                            <a:schemeClr val="bg1"/>
                          </a:solidFill>
                          <a:effectLst/>
                          <a:latin typeface="Calibri" panose="020F0502020204030204" pitchFamily="34" charset="0"/>
                        </a:rPr>
                        <a:t>2015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400" b="0" i="0" u="none" strike="noStrike" dirty="0">
                          <a:solidFill>
                            <a:schemeClr val="bg1"/>
                          </a:solidFill>
                          <a:effectLst/>
                          <a:latin typeface="Calibri" panose="020F0502020204030204" pitchFamily="34" charset="0"/>
                        </a:rPr>
                        <a:t>2016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400" b="0" i="0" u="none" strike="noStrike" dirty="0">
                          <a:solidFill>
                            <a:schemeClr val="bg1"/>
                          </a:solidFill>
                          <a:effectLst/>
                          <a:latin typeface="Calibri" panose="020F0502020204030204" pitchFamily="34" charset="0"/>
                        </a:rPr>
                        <a:t>2017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400" b="0" i="0" u="none" strike="noStrike" dirty="0">
                          <a:solidFill>
                            <a:schemeClr val="bg1"/>
                          </a:solidFill>
                          <a:effectLst/>
                          <a:latin typeface="Calibri" panose="020F0502020204030204" pitchFamily="34" charset="0"/>
                        </a:rPr>
                        <a:t>2018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400" b="0" i="0" u="none" strike="noStrike" dirty="0">
                          <a:solidFill>
                            <a:schemeClr val="bg1"/>
                          </a:solidFill>
                          <a:effectLst/>
                          <a:latin typeface="Calibri" panose="020F0502020204030204" pitchFamily="34" charset="0"/>
                        </a:rPr>
                        <a:t>2019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400" b="0" i="0" u="none" strike="noStrike" dirty="0">
                          <a:solidFill>
                            <a:schemeClr val="bg1"/>
                          </a:solidFill>
                          <a:effectLst/>
                          <a:latin typeface="Calibri" panose="020F0502020204030204" pitchFamily="34" charset="0"/>
                        </a:rPr>
                        <a:t>2020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tc>
                  <a:txBody>
                    <a:bodyPr/>
                    <a:lstStyle/>
                    <a:p>
                      <a:pPr algn="ctr" fontAlgn="b"/>
                      <a:r>
                        <a:rPr lang="en-US" sz="1400" b="0" i="0" u="none" strike="noStrike" dirty="0">
                          <a:solidFill>
                            <a:schemeClr val="bg1"/>
                          </a:solidFill>
                          <a:effectLst/>
                          <a:latin typeface="Calibri" panose="020F0502020204030204" pitchFamily="34" charset="0"/>
                        </a:rPr>
                        <a:t>2021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705746680"/>
                  </a:ext>
                </a:extLst>
              </a:tr>
              <a:tr h="255872">
                <a:tc>
                  <a:txBody>
                    <a:bodyPr/>
                    <a:lstStyle/>
                    <a:p>
                      <a:pPr algn="ctr" fontAlgn="b"/>
                      <a:r>
                        <a:rPr lang="en-US" sz="1400" b="0" i="0" u="none" strike="noStrike" dirty="0">
                          <a:solidFill>
                            <a:srgbClr val="000000"/>
                          </a:solidFill>
                          <a:effectLst/>
                          <a:latin typeface="Calibri" panose="020F0502020204030204" pitchFamily="34" charset="0"/>
                        </a:rPr>
                        <a:t>1Q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49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36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1Q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72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126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1842851"/>
                  </a:ext>
                </a:extLst>
              </a:tr>
              <a:tr h="255872">
                <a:tc>
                  <a:txBody>
                    <a:bodyPr/>
                    <a:lstStyle/>
                    <a:p>
                      <a:pPr algn="ctr" fontAlgn="b"/>
                      <a:r>
                        <a:rPr lang="en-US" sz="1400" b="0" i="0" u="none" strike="noStrike">
                          <a:solidFill>
                            <a:srgbClr val="000000"/>
                          </a:solidFill>
                          <a:effectLst/>
                          <a:latin typeface="Calibri" panose="020F0502020204030204" pitchFamily="34" charset="0"/>
                        </a:rPr>
                        <a:t>2Q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121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339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dirty="0">
                          <a:solidFill>
                            <a:srgbClr val="000000"/>
                          </a:solidFill>
                          <a:effectLst/>
                          <a:latin typeface="Calibri" panose="020F0502020204030204" pitchFamily="34" charset="0"/>
                        </a:rPr>
                        <a:t>2Q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263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359348513"/>
                  </a:ext>
                </a:extLst>
              </a:tr>
              <a:tr h="255872">
                <a:tc>
                  <a:txBody>
                    <a:bodyPr/>
                    <a:lstStyle/>
                    <a:p>
                      <a:pPr algn="ctr" fontAlgn="b"/>
                      <a:r>
                        <a:rPr lang="en-US" sz="1400" b="0" i="0" u="none" strike="noStrike">
                          <a:solidFill>
                            <a:srgbClr val="000000"/>
                          </a:solidFill>
                          <a:effectLst/>
                          <a:latin typeface="Calibri" panose="020F0502020204030204" pitchFamily="34" charset="0"/>
                        </a:rPr>
                        <a:t>3Q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82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248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3Q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68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52481935"/>
                  </a:ext>
                </a:extLst>
              </a:tr>
              <a:tr h="255872">
                <a:tc>
                  <a:txBody>
                    <a:bodyPr/>
                    <a:lstStyle/>
                    <a:p>
                      <a:pPr algn="ctr" fontAlgn="b"/>
                      <a:r>
                        <a:rPr lang="en-US" sz="1400" b="0" i="0" u="none" strike="noStrike">
                          <a:solidFill>
                            <a:srgbClr val="000000"/>
                          </a:solidFill>
                          <a:effectLst/>
                          <a:latin typeface="Calibri" panose="020F0502020204030204" pitchFamily="34" charset="0"/>
                        </a:rPr>
                        <a:t>4Q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86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73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4Q</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98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180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6634020"/>
                  </a:ext>
                </a:extLst>
              </a:tr>
              <a:tr h="255872">
                <a:tc>
                  <a:txBody>
                    <a:bodyPr/>
                    <a:lstStyle/>
                    <a:p>
                      <a:pPr algn="ctr" fontAlgn="b"/>
                      <a:r>
                        <a:rPr lang="en-US" sz="1400" b="0"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266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331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781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940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1400" b="0" i="0" u="none" strike="noStrike">
                        <a:solidFill>
                          <a:srgbClr val="000000"/>
                        </a:solidFill>
                        <a:effectLst/>
                        <a:latin typeface="Calibri" panose="020F050202020403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en-US" sz="1400" b="0" i="0" u="none" strike="noStrike">
                          <a:solidFill>
                            <a:srgbClr val="000000"/>
                          </a:solidFill>
                          <a:effectLst/>
                          <a:latin typeface="Calibri" panose="020F0502020204030204" pitchFamily="34" charset="0"/>
                        </a:rPr>
                        <a:t>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197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345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291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solidFill>
                            <a:srgbClr val="000000"/>
                          </a:solidFill>
                          <a:effectLst/>
                          <a:latin typeface="Calibri" panose="020F0502020204030204" pitchFamily="34" charset="0"/>
                        </a:rPr>
                        <a:t>469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707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solidFill>
                            <a:srgbClr val="000000"/>
                          </a:solidFill>
                          <a:effectLst/>
                          <a:latin typeface="Calibri" panose="020F0502020204030204" pitchFamily="34" charset="0"/>
                        </a:rPr>
                        <a:t>855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3749137"/>
                  </a:ext>
                </a:extLst>
              </a:tr>
            </a:tbl>
          </a:graphicData>
        </a:graphic>
      </p:graphicFrame>
    </p:spTree>
    <p:extLst>
      <p:ext uri="{BB962C8B-B14F-4D97-AF65-F5344CB8AC3E}">
        <p14:creationId xmlns:p14="http://schemas.microsoft.com/office/powerpoint/2010/main" val="395759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94B7D4-40FE-4356-B0F5-FC1BDA68501E}"/>
              </a:ext>
            </a:extLst>
          </p:cNvPr>
          <p:cNvPicPr>
            <a:picLocks noChangeAspect="1"/>
          </p:cNvPicPr>
          <p:nvPr/>
        </p:nvPicPr>
        <p:blipFill>
          <a:blip r:embed="rId3"/>
          <a:stretch>
            <a:fillRect/>
          </a:stretch>
        </p:blipFill>
        <p:spPr>
          <a:xfrm>
            <a:off x="3572697" y="633521"/>
            <a:ext cx="8619303" cy="6224479"/>
          </a:xfrm>
          <a:prstGeom prst="rect">
            <a:avLst/>
          </a:prstGeom>
        </p:spPr>
      </p:pic>
      <p:sp>
        <p:nvSpPr>
          <p:cNvPr id="4" name="Slide Number Placeholder 3">
            <a:extLst>
              <a:ext uri="{FF2B5EF4-FFF2-40B4-BE49-F238E27FC236}">
                <a16:creationId xmlns:a16="http://schemas.microsoft.com/office/drawing/2014/main" id="{57E3CD12-5A24-4FE4-9D73-CC1ADC538FA2}"/>
              </a:ext>
            </a:extLst>
          </p:cNvPr>
          <p:cNvSpPr>
            <a:spLocks noGrp="1"/>
          </p:cNvSpPr>
          <p:nvPr>
            <p:ph type="sldNum" sz="quarter" idx="12"/>
          </p:nvPr>
        </p:nvSpPr>
        <p:spPr>
          <a:xfrm>
            <a:off x="8873945" y="634593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11B4B-EFCE-4094-9006-F8B932C495B7}" type="slidenum">
              <a:rPr kumimoji="0" lang="en-US"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95178A45-53EE-49D6-B62E-2767243454B4}"/>
              </a:ext>
            </a:extLst>
          </p:cNvPr>
          <p:cNvSpPr txBox="1">
            <a:spLocks/>
          </p:cNvSpPr>
          <p:nvPr/>
        </p:nvSpPr>
        <p:spPr>
          <a:xfrm>
            <a:off x="758343" y="17485"/>
            <a:ext cx="4630780" cy="751000"/>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Annual Closing Distribution</a:t>
            </a:r>
          </a:p>
        </p:txBody>
      </p:sp>
      <p:graphicFrame>
        <p:nvGraphicFramePr>
          <p:cNvPr id="2" name="Table 1">
            <a:extLst>
              <a:ext uri="{FF2B5EF4-FFF2-40B4-BE49-F238E27FC236}">
                <a16:creationId xmlns:a16="http://schemas.microsoft.com/office/drawing/2014/main" id="{FC262A99-C631-418B-BD92-385AE5603734}"/>
              </a:ext>
            </a:extLst>
          </p:cNvPr>
          <p:cNvGraphicFramePr>
            <a:graphicFrameLocks noGrp="1"/>
          </p:cNvGraphicFramePr>
          <p:nvPr>
            <p:extLst>
              <p:ext uri="{D42A27DB-BD31-4B8C-83A1-F6EECF244321}">
                <p14:modId xmlns:p14="http://schemas.microsoft.com/office/powerpoint/2010/main" val="2474194335"/>
              </p:ext>
            </p:extLst>
          </p:nvPr>
        </p:nvGraphicFramePr>
        <p:xfrm>
          <a:off x="114968" y="768485"/>
          <a:ext cx="4409600" cy="1701315"/>
        </p:xfrm>
        <a:graphic>
          <a:graphicData uri="http://schemas.openxmlformats.org/drawingml/2006/table">
            <a:tbl>
              <a:tblPr/>
              <a:tblGrid>
                <a:gridCol w="376631">
                  <a:extLst>
                    <a:ext uri="{9D8B030D-6E8A-4147-A177-3AD203B41FA5}">
                      <a16:colId xmlns:a16="http://schemas.microsoft.com/office/drawing/2014/main" val="2750726838"/>
                    </a:ext>
                  </a:extLst>
                </a:gridCol>
                <a:gridCol w="1920240">
                  <a:extLst>
                    <a:ext uri="{9D8B030D-6E8A-4147-A177-3AD203B41FA5}">
                      <a16:colId xmlns:a16="http://schemas.microsoft.com/office/drawing/2014/main" val="1191842480"/>
                    </a:ext>
                  </a:extLst>
                </a:gridCol>
                <a:gridCol w="588264">
                  <a:extLst>
                    <a:ext uri="{9D8B030D-6E8A-4147-A177-3AD203B41FA5}">
                      <a16:colId xmlns:a16="http://schemas.microsoft.com/office/drawing/2014/main" val="59957708"/>
                    </a:ext>
                  </a:extLst>
                </a:gridCol>
                <a:gridCol w="588264">
                  <a:extLst>
                    <a:ext uri="{9D8B030D-6E8A-4147-A177-3AD203B41FA5}">
                      <a16:colId xmlns:a16="http://schemas.microsoft.com/office/drawing/2014/main" val="3381777979"/>
                    </a:ext>
                  </a:extLst>
                </a:gridCol>
                <a:gridCol w="430437">
                  <a:extLst>
                    <a:ext uri="{9D8B030D-6E8A-4147-A177-3AD203B41FA5}">
                      <a16:colId xmlns:a16="http://schemas.microsoft.com/office/drawing/2014/main" val="2973683662"/>
                    </a:ext>
                  </a:extLst>
                </a:gridCol>
                <a:gridCol w="505764">
                  <a:extLst>
                    <a:ext uri="{9D8B030D-6E8A-4147-A177-3AD203B41FA5}">
                      <a16:colId xmlns:a16="http://schemas.microsoft.com/office/drawing/2014/main" val="3937513013"/>
                    </a:ext>
                  </a:extLst>
                </a:gridCol>
              </a:tblGrid>
              <a:tr h="190171">
                <a:tc gridSpan="6">
                  <a:txBody>
                    <a:bodyPr/>
                    <a:lstStyle/>
                    <a:p>
                      <a:pPr algn="ctr" fontAlgn="b"/>
                      <a:r>
                        <a:rPr lang="en-US" sz="1100" b="0" i="0" u="none" strike="noStrike">
                          <a:effectLst/>
                          <a:latin typeface="Arial" panose="020B0604020202020204" pitchFamily="34" charset="0"/>
                          <a:cs typeface="Arial" panose="020B0604020202020204" pitchFamily="34" charset="0"/>
                        </a:rPr>
                        <a:t>Top 10 Subdivisions - 3Q21 (Ranked by Annual Closings)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98166011"/>
                  </a:ext>
                </a:extLst>
              </a:tr>
              <a:tr h="370118">
                <a:tc>
                  <a:txBody>
                    <a:bodyPr/>
                    <a:lstStyle/>
                    <a:p>
                      <a:pPr algn="ctr" fontAlgn="b"/>
                      <a:r>
                        <a:rPr lang="en-US" sz="1100" b="0" i="0" u="none" strike="noStrike">
                          <a:effectLst/>
                          <a:latin typeface="Arial" panose="020B0604020202020204" pitchFamily="34" charset="0"/>
                          <a:cs typeface="Arial" panose="020B0604020202020204" pitchFamily="34" charset="0"/>
                        </a:rPr>
                        <a:t>Rank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100" b="0" i="0" u="none" strike="noStrike" dirty="0">
                          <a:effectLst/>
                          <a:latin typeface="Arial" panose="020B0604020202020204" pitchFamily="34" charset="0"/>
                          <a:cs typeface="Arial" panose="020B0604020202020204" pitchFamily="34" charset="0"/>
                        </a:rPr>
                        <a:t>Subdivision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100" b="0" i="0" u="none" strike="noStrike" dirty="0">
                          <a:effectLst/>
                          <a:latin typeface="Arial" panose="020B0604020202020204" pitchFamily="34" charset="0"/>
                          <a:cs typeface="Arial" panose="020B0604020202020204" pitchFamily="34" charset="0"/>
                        </a:rPr>
                        <a:t>Annual Closings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100" b="0" i="0" u="none" strike="noStrike">
                          <a:effectLst/>
                          <a:latin typeface="Arial" panose="020B0604020202020204" pitchFamily="34" charset="0"/>
                          <a:cs typeface="Arial" panose="020B0604020202020204" pitchFamily="34" charset="0"/>
                        </a:rPr>
                        <a:t>Quarter Closings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100" b="0" i="0" u="none" strike="noStrike">
                          <a:effectLst/>
                          <a:latin typeface="Arial" panose="020B0604020202020204" pitchFamily="34" charset="0"/>
                          <a:cs typeface="Arial" panose="020B0604020202020204" pitchFamily="34" charset="0"/>
                        </a:rPr>
                        <a:t>VDL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100" b="0" i="0" u="none" strike="noStrike">
                          <a:effectLst/>
                          <a:latin typeface="Arial" panose="020B0604020202020204" pitchFamily="34" charset="0"/>
                          <a:cs typeface="Arial" panose="020B0604020202020204" pitchFamily="34" charset="0"/>
                        </a:rPr>
                        <a:t>Future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2555067983"/>
                  </a:ext>
                </a:extLst>
              </a:tr>
              <a:tr h="190171">
                <a:tc>
                  <a:txBody>
                    <a:bodyPr/>
                    <a:lstStyle/>
                    <a:p>
                      <a:pPr algn="ctr" fontAlgn="b"/>
                      <a:r>
                        <a:rPr lang="en-US" sz="1100" b="0" i="0" u="none" strike="noStrike">
                          <a:effectLst/>
                          <a:latin typeface="Arial" panose="020B0604020202020204" pitchFamily="34" charset="0"/>
                          <a:cs typeface="Arial" panose="020B060402020202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100" b="0" i="0" u="none" strike="noStrike" dirty="0" err="1">
                          <a:solidFill>
                            <a:srgbClr val="000000"/>
                          </a:solidFill>
                          <a:effectLst/>
                          <a:latin typeface="Arial" panose="020B0604020202020204" pitchFamily="34" charset="0"/>
                          <a:cs typeface="Arial" panose="020B0604020202020204" pitchFamily="34" charset="0"/>
                        </a:rPr>
                        <a:t>Sonterra</a:t>
                      </a:r>
                      <a:r>
                        <a:rPr lang="en-US" sz="1100" b="0" i="0" u="none" strike="noStrike" dirty="0">
                          <a:solidFill>
                            <a:srgbClr val="000000"/>
                          </a:solidFill>
                          <a:effectLst/>
                          <a:latin typeface="Arial" panose="020B0604020202020204" pitchFamily="34" charset="0"/>
                          <a:cs typeface="Arial" panose="020B0604020202020204" pitchFamily="34" charset="0"/>
                        </a:rPr>
                        <a:t> West (JARRELL)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538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1,179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313729411"/>
                  </a:ext>
                </a:extLst>
              </a:tr>
              <a:tr h="190171">
                <a:tc>
                  <a:txBody>
                    <a:bodyPr/>
                    <a:lstStyle/>
                    <a:p>
                      <a:pPr algn="ctr" fontAlgn="b"/>
                      <a:r>
                        <a:rPr lang="en-US" sz="1100" b="0" i="0" u="none" strike="noStrike">
                          <a:effectLst/>
                          <a:latin typeface="Arial" panose="020B0604020202020204" pitchFamily="34" charset="0"/>
                          <a:cs typeface="Arial" panose="020B060402020202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Stonebridge Crossing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145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282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3845261298"/>
                  </a:ext>
                </a:extLst>
              </a:tr>
              <a:tr h="190171">
                <a:tc>
                  <a:txBody>
                    <a:bodyPr/>
                    <a:lstStyle/>
                    <a:p>
                      <a:pPr algn="ctr" fontAlgn="b"/>
                      <a:r>
                        <a:rPr lang="en-US" sz="1100" b="0" i="0" u="none" strike="noStrike">
                          <a:effectLst/>
                          <a:latin typeface="Arial" panose="020B0604020202020204" pitchFamily="34" charset="0"/>
                          <a:cs typeface="Arial" panose="020B060402020202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100" b="0" i="0" u="none" strike="noStrike" dirty="0" err="1">
                          <a:solidFill>
                            <a:srgbClr val="000000"/>
                          </a:solidFill>
                          <a:effectLst/>
                          <a:latin typeface="Arial" panose="020B0604020202020204" pitchFamily="34" charset="0"/>
                          <a:cs typeface="Arial" panose="020B0604020202020204" pitchFamily="34" charset="0"/>
                        </a:rPr>
                        <a:t>Sonterra</a:t>
                      </a:r>
                      <a:r>
                        <a:rPr lang="en-US" sz="1100" b="0" i="0" u="none" strike="noStrike" dirty="0">
                          <a:solidFill>
                            <a:srgbClr val="000000"/>
                          </a:solidFill>
                          <a:effectLst/>
                          <a:latin typeface="Arial" panose="020B0604020202020204" pitchFamily="34" charset="0"/>
                          <a:cs typeface="Arial" panose="020B0604020202020204" pitchFamily="34" charset="0"/>
                        </a:rPr>
                        <a:t> Enclave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44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63659036"/>
                  </a:ext>
                </a:extLst>
              </a:tr>
              <a:tr h="190171">
                <a:tc>
                  <a:txBody>
                    <a:bodyPr/>
                    <a:lstStyle/>
                    <a:p>
                      <a:pPr algn="ctr" fontAlgn="b"/>
                      <a:r>
                        <a:rPr lang="en-US" sz="1100" b="0" i="0" u="none" strike="noStrike">
                          <a:effectLst/>
                          <a:latin typeface="Arial" panose="020B0604020202020204" pitchFamily="34" charset="0"/>
                          <a:cs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100" b="0" i="0" u="none" strike="noStrike" dirty="0" err="1">
                          <a:solidFill>
                            <a:srgbClr val="000000"/>
                          </a:solidFill>
                          <a:effectLst/>
                          <a:latin typeface="Arial" panose="020B0604020202020204" pitchFamily="34" charset="0"/>
                          <a:cs typeface="Arial" panose="020B0604020202020204" pitchFamily="34" charset="0"/>
                        </a:rPr>
                        <a:t>Sonterra</a:t>
                      </a:r>
                      <a:r>
                        <a:rPr lang="en-US" sz="1100" b="0" i="0" u="none" strike="noStrike" dirty="0">
                          <a:solidFill>
                            <a:srgbClr val="000000"/>
                          </a:solidFill>
                          <a:effectLst/>
                          <a:latin typeface="Arial" panose="020B0604020202020204" pitchFamily="34" charset="0"/>
                          <a:cs typeface="Arial" panose="020B0604020202020204" pitchFamily="34" charset="0"/>
                        </a:rPr>
                        <a:t> West (IGO)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107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1,181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1163954890"/>
                  </a:ext>
                </a:extLst>
              </a:tr>
              <a:tr h="190171">
                <a:tc>
                  <a:txBody>
                    <a:bodyPr/>
                    <a:lstStyle/>
                    <a:p>
                      <a:pPr algn="ctr" fontAlgn="b"/>
                      <a:r>
                        <a:rPr lang="en-US" sz="1100" b="0" i="0" u="none" strike="noStrike">
                          <a:effectLst/>
                          <a:latin typeface="Arial" panose="020B0604020202020204" pitchFamily="34" charset="0"/>
                          <a:cs typeface="Arial" panose="020B060402020202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Arial" panose="020B0604020202020204" pitchFamily="34" charset="0"/>
                          <a:cs typeface="Arial" panose="020B0604020202020204" pitchFamily="34" charset="0"/>
                        </a:rPr>
                        <a:t>Villages at </a:t>
                      </a:r>
                      <a:r>
                        <a:rPr lang="en-US" sz="1100" b="0" i="0" u="none" strike="noStrike" dirty="0" err="1">
                          <a:solidFill>
                            <a:srgbClr val="000000"/>
                          </a:solidFill>
                          <a:effectLst/>
                          <a:latin typeface="Arial" panose="020B0604020202020204" pitchFamily="34" charset="0"/>
                          <a:cs typeface="Arial" panose="020B0604020202020204" pitchFamily="34" charset="0"/>
                        </a:rPr>
                        <a:t>Schwertner</a:t>
                      </a:r>
                      <a:r>
                        <a:rPr lang="en-US" sz="1100" b="0" i="0" u="none" strike="noStrike" dirty="0">
                          <a:solidFill>
                            <a:srgbClr val="000000"/>
                          </a:solidFill>
                          <a:effectLst/>
                          <a:latin typeface="Arial" panose="020B0604020202020204" pitchFamily="34" charset="0"/>
                          <a:cs typeface="Arial" panose="020B0604020202020204" pitchFamily="34" charset="0"/>
                        </a:rPr>
                        <a:t> Ranch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dirty="0">
                          <a:solidFill>
                            <a:srgbClr val="000000"/>
                          </a:solidFill>
                          <a:effectLst/>
                          <a:latin typeface="Arial" panose="020B0604020202020204" pitchFamily="34" charset="0"/>
                          <a:cs typeface="Arial" panose="020B0604020202020204" pitchFamily="34" charset="0"/>
                        </a:rPr>
                        <a:t>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100" b="0" i="0" u="none" strike="noStrike">
                          <a:solidFill>
                            <a:srgbClr val="000000"/>
                          </a:solidFill>
                          <a:effectLst/>
                          <a:latin typeface="Arial" panose="020B0604020202020204" pitchFamily="34" charset="0"/>
                          <a:cs typeface="Arial" panose="020B0604020202020204" pitchFamily="34" charset="0"/>
                        </a:rPr>
                        <a:t>708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60569078"/>
                  </a:ext>
                </a:extLst>
              </a:tr>
              <a:tr h="190171">
                <a:tc>
                  <a:txBody>
                    <a:bodyPr/>
                    <a:lstStyle/>
                    <a:p>
                      <a:pPr algn="ctr" fontAlgn="b"/>
                      <a:r>
                        <a:rPr lang="en-US" sz="1100" b="0" i="0" u="none" strike="noStrike">
                          <a:effectLst/>
                          <a:latin typeface="Arial" panose="020B0604020202020204" pitchFamily="34" charset="0"/>
                          <a:cs typeface="Arial" panose="020B060402020202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100" b="1" i="0" u="none" strike="noStrike" dirty="0">
                          <a:solidFill>
                            <a:srgbClr val="000000"/>
                          </a:solidFill>
                          <a:effectLst/>
                          <a:latin typeface="Arial" panose="020B0604020202020204" pitchFamily="34" charset="0"/>
                          <a:cs typeface="Arial" panose="020B0604020202020204" pitchFamily="34" charset="0"/>
                        </a:rPr>
                        <a:t>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100" b="1" i="0" u="none" strike="noStrike" dirty="0">
                          <a:effectLst/>
                          <a:latin typeface="Arial" panose="020B0604020202020204" pitchFamily="34" charset="0"/>
                          <a:cs typeface="Arial" panose="020B0604020202020204" pitchFamily="34" charset="0"/>
                        </a:rPr>
                        <a:t>1,013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100" b="1" i="0" u="none" strike="noStrike" dirty="0">
                          <a:effectLst/>
                          <a:latin typeface="Arial" panose="020B0604020202020204" pitchFamily="34" charset="0"/>
                          <a:cs typeface="Arial" panose="020B0604020202020204" pitchFamily="34" charset="0"/>
                        </a:rPr>
                        <a:t>331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100" b="1" i="0" u="none" strike="noStrike" dirty="0">
                          <a:effectLst/>
                          <a:latin typeface="Arial" panose="020B0604020202020204" pitchFamily="34" charset="0"/>
                          <a:cs typeface="Arial" panose="020B0604020202020204" pitchFamily="34" charset="0"/>
                        </a:rPr>
                        <a:t>373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100" b="1" i="0" u="none" strike="noStrike" dirty="0">
                          <a:effectLst/>
                          <a:latin typeface="Arial" panose="020B0604020202020204" pitchFamily="34" charset="0"/>
                          <a:cs typeface="Arial" panose="020B0604020202020204" pitchFamily="34" charset="0"/>
                        </a:rPr>
                        <a:t>3,068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3017018855"/>
                  </a:ext>
                </a:extLst>
              </a:tr>
            </a:tbl>
          </a:graphicData>
        </a:graphic>
      </p:graphicFrame>
    </p:spTree>
    <p:extLst>
      <p:ext uri="{BB962C8B-B14F-4D97-AF65-F5344CB8AC3E}">
        <p14:creationId xmlns:p14="http://schemas.microsoft.com/office/powerpoint/2010/main" val="117171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6F5CC3-2650-467C-B466-F37312AC11B7}"/>
              </a:ext>
            </a:extLst>
          </p:cNvPr>
          <p:cNvPicPr>
            <a:picLocks noChangeAspect="1"/>
          </p:cNvPicPr>
          <p:nvPr/>
        </p:nvPicPr>
        <p:blipFill>
          <a:blip r:embed="rId3"/>
          <a:stretch>
            <a:fillRect/>
          </a:stretch>
        </p:blipFill>
        <p:spPr>
          <a:xfrm>
            <a:off x="4160682" y="0"/>
            <a:ext cx="8031318" cy="6858000"/>
          </a:xfrm>
          <a:prstGeom prst="rect">
            <a:avLst/>
          </a:prstGeom>
        </p:spPr>
      </p:pic>
      <p:sp>
        <p:nvSpPr>
          <p:cNvPr id="4" name="Slide Number Placeholder 3">
            <a:extLst>
              <a:ext uri="{FF2B5EF4-FFF2-40B4-BE49-F238E27FC236}">
                <a16:creationId xmlns:a16="http://schemas.microsoft.com/office/drawing/2014/main" id="{3FBA3FF6-4A96-4D8F-9295-1D90C956C815}"/>
              </a:ext>
            </a:extLst>
          </p:cNvPr>
          <p:cNvSpPr>
            <a:spLocks noGrp="1"/>
          </p:cNvSpPr>
          <p:nvPr>
            <p:ph type="sldNum" sz="quarter" idx="12"/>
          </p:nvPr>
        </p:nvSpPr>
        <p:spPr>
          <a:xfrm>
            <a:off x="8854490" y="6345936"/>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11B4B-EFCE-4094-9006-F8B932C495B7}" type="slidenum">
              <a:rPr kumimoji="0" lang="en-US"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0DB905D6-AE87-4F70-A773-E98E61B224D4}"/>
              </a:ext>
            </a:extLst>
          </p:cNvPr>
          <p:cNvSpPr txBox="1">
            <a:spLocks/>
          </p:cNvSpPr>
          <p:nvPr/>
        </p:nvSpPr>
        <p:spPr>
          <a:xfrm>
            <a:off x="802176" y="221766"/>
            <a:ext cx="7713174" cy="420806"/>
          </a:xfrm>
          <a:prstGeom prst="rect">
            <a:avLst/>
          </a:prstGeom>
        </p:spPr>
        <p:txBody>
          <a:bodyPr vert="horz" lIns="91440" tIns="45720" rIns="91440" bIns="45720" rtlCol="0" anchor="b">
            <a:normAutofit fontScale="47500" lnSpcReduction="2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VDL Distribution</a:t>
            </a:r>
          </a:p>
        </p:txBody>
      </p:sp>
      <p:graphicFrame>
        <p:nvGraphicFramePr>
          <p:cNvPr id="6" name="Table 5">
            <a:extLst>
              <a:ext uri="{FF2B5EF4-FFF2-40B4-BE49-F238E27FC236}">
                <a16:creationId xmlns:a16="http://schemas.microsoft.com/office/drawing/2014/main" id="{BCA84634-B6A4-4127-BF30-1DF3A64291C1}"/>
              </a:ext>
            </a:extLst>
          </p:cNvPr>
          <p:cNvGraphicFramePr>
            <a:graphicFrameLocks noGrp="1"/>
          </p:cNvGraphicFramePr>
          <p:nvPr>
            <p:extLst>
              <p:ext uri="{D42A27DB-BD31-4B8C-83A1-F6EECF244321}">
                <p14:modId xmlns:p14="http://schemas.microsoft.com/office/powerpoint/2010/main" val="3776023201"/>
              </p:ext>
            </p:extLst>
          </p:nvPr>
        </p:nvGraphicFramePr>
        <p:xfrm>
          <a:off x="121324" y="864338"/>
          <a:ext cx="3935690" cy="2266950"/>
        </p:xfrm>
        <a:graphic>
          <a:graphicData uri="http://schemas.openxmlformats.org/drawingml/2006/table">
            <a:tbl>
              <a:tblPr/>
              <a:tblGrid>
                <a:gridCol w="332600">
                  <a:extLst>
                    <a:ext uri="{9D8B030D-6E8A-4147-A177-3AD203B41FA5}">
                      <a16:colId xmlns:a16="http://schemas.microsoft.com/office/drawing/2014/main" val="2688434936"/>
                    </a:ext>
                  </a:extLst>
                </a:gridCol>
                <a:gridCol w="1737360">
                  <a:extLst>
                    <a:ext uri="{9D8B030D-6E8A-4147-A177-3AD203B41FA5}">
                      <a16:colId xmlns:a16="http://schemas.microsoft.com/office/drawing/2014/main" val="735299796"/>
                    </a:ext>
                  </a:extLst>
                </a:gridCol>
                <a:gridCol w="519490">
                  <a:extLst>
                    <a:ext uri="{9D8B030D-6E8A-4147-A177-3AD203B41FA5}">
                      <a16:colId xmlns:a16="http://schemas.microsoft.com/office/drawing/2014/main" val="3527388388"/>
                    </a:ext>
                  </a:extLst>
                </a:gridCol>
                <a:gridCol w="519490">
                  <a:extLst>
                    <a:ext uri="{9D8B030D-6E8A-4147-A177-3AD203B41FA5}">
                      <a16:colId xmlns:a16="http://schemas.microsoft.com/office/drawing/2014/main" val="1311900021"/>
                    </a:ext>
                  </a:extLst>
                </a:gridCol>
                <a:gridCol w="380115">
                  <a:extLst>
                    <a:ext uri="{9D8B030D-6E8A-4147-A177-3AD203B41FA5}">
                      <a16:colId xmlns:a16="http://schemas.microsoft.com/office/drawing/2014/main" val="3506266357"/>
                    </a:ext>
                  </a:extLst>
                </a:gridCol>
                <a:gridCol w="446635">
                  <a:extLst>
                    <a:ext uri="{9D8B030D-6E8A-4147-A177-3AD203B41FA5}">
                      <a16:colId xmlns:a16="http://schemas.microsoft.com/office/drawing/2014/main" val="3199098678"/>
                    </a:ext>
                  </a:extLst>
                </a:gridCol>
              </a:tblGrid>
              <a:tr h="161925">
                <a:tc gridSpan="6">
                  <a:txBody>
                    <a:bodyPr/>
                    <a:lstStyle/>
                    <a:p>
                      <a:pPr algn="ctr" fontAlgn="b"/>
                      <a:r>
                        <a:rPr lang="en-US" sz="1000" b="0" i="0" u="none" strike="noStrike">
                          <a:effectLst/>
                          <a:latin typeface="Calibri" panose="020F0502020204030204" pitchFamily="34" charset="0"/>
                        </a:rPr>
                        <a:t>Top 10 Subdivisions - 3Q21 (Ranked by Future Inventory)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5847020"/>
                  </a:ext>
                </a:extLst>
              </a:tr>
              <a:tr h="323850">
                <a:tc>
                  <a:txBody>
                    <a:bodyPr/>
                    <a:lstStyle/>
                    <a:p>
                      <a:pPr algn="ctr" fontAlgn="b"/>
                      <a:r>
                        <a:rPr lang="en-US" sz="1000" b="0" i="0" u="none" strike="noStrike">
                          <a:effectLst/>
                          <a:latin typeface="Calibri" panose="020F0502020204030204" pitchFamily="34" charset="0"/>
                        </a:rPr>
                        <a:t>Rank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dirty="0">
                          <a:effectLst/>
                          <a:latin typeface="Calibri" panose="020F0502020204030204" pitchFamily="34" charset="0"/>
                        </a:rPr>
                        <a:t>Subdivision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Calibri" panose="020F0502020204030204" pitchFamily="34" charset="0"/>
                        </a:rPr>
                        <a:t>Annual Closings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Calibri" panose="020F0502020204030204" pitchFamily="34" charset="0"/>
                        </a:rPr>
                        <a:t>Quarter Closings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Calibri" panose="020F0502020204030204" pitchFamily="34" charset="0"/>
                        </a:rPr>
                        <a:t>VDL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Calibri" panose="020F0502020204030204" pitchFamily="34" charset="0"/>
                        </a:rPr>
                        <a:t>Future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2593488354"/>
                  </a:ext>
                </a:extLst>
              </a:tr>
              <a:tr h="161925">
                <a:tc>
                  <a:txBody>
                    <a:bodyPr/>
                    <a:lstStyle/>
                    <a:p>
                      <a:pPr algn="ctr" fontAlgn="b"/>
                      <a:r>
                        <a:rPr lang="en-US" sz="1000" b="0" i="0" u="none" strike="noStrike">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000" b="0" i="0" u="none" strike="noStrike" dirty="0" err="1">
                          <a:solidFill>
                            <a:srgbClr val="000000"/>
                          </a:solidFill>
                          <a:effectLst/>
                          <a:latin typeface="Arial" panose="020B0604020202020204" pitchFamily="34" charset="0"/>
                        </a:rPr>
                        <a:t>Sonterra</a:t>
                      </a:r>
                      <a:r>
                        <a:rPr lang="en-US" sz="1000" b="0" i="0" u="none" strike="noStrike" dirty="0">
                          <a:solidFill>
                            <a:srgbClr val="000000"/>
                          </a:solidFill>
                          <a:effectLst/>
                          <a:latin typeface="Arial" panose="020B0604020202020204" pitchFamily="34" charset="0"/>
                        </a:rPr>
                        <a:t> Eastwood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318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72981092"/>
                  </a:ext>
                </a:extLst>
              </a:tr>
              <a:tr h="161925">
                <a:tc>
                  <a:txBody>
                    <a:bodyPr/>
                    <a:lstStyle/>
                    <a:p>
                      <a:pPr algn="ctr" fontAlgn="b"/>
                      <a:r>
                        <a:rPr lang="en-US" sz="1000" b="0" i="0" u="none" strike="noStrike">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000" b="0" i="0" u="none" strike="noStrike" dirty="0">
                          <a:solidFill>
                            <a:srgbClr val="000000"/>
                          </a:solidFill>
                          <a:effectLst/>
                          <a:latin typeface="Arial" panose="020B0604020202020204" pitchFamily="34" charset="0"/>
                        </a:rPr>
                        <a:t>Stonebridge Crossing</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145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282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2224493793"/>
                  </a:ext>
                </a:extLst>
              </a:tr>
              <a:tr h="161925">
                <a:tc>
                  <a:txBody>
                    <a:bodyPr/>
                    <a:lstStyle/>
                    <a:p>
                      <a:pPr algn="ctr" fontAlgn="b"/>
                      <a:r>
                        <a:rPr lang="en-US" sz="1000" b="0" i="0" u="none" strike="noStrike">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0000"/>
                          </a:solidFill>
                          <a:effectLst/>
                          <a:latin typeface="Arial" panose="020B0604020202020204" pitchFamily="34" charset="0"/>
                        </a:rPr>
                        <a:t>Rio Lobo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109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55123652"/>
                  </a:ext>
                </a:extLst>
              </a:tr>
              <a:tr h="161925">
                <a:tc>
                  <a:txBody>
                    <a:bodyPr/>
                    <a:lstStyle/>
                    <a:p>
                      <a:pPr algn="ctr" fontAlgn="b"/>
                      <a:r>
                        <a:rPr lang="en-US" sz="1000" b="0" i="0" u="none" strike="noStrike">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000" b="0" i="0" u="none" strike="noStrike" dirty="0">
                          <a:solidFill>
                            <a:srgbClr val="000000"/>
                          </a:solidFill>
                          <a:effectLst/>
                          <a:latin typeface="Arial" panose="020B0604020202020204" pitchFamily="34" charset="0"/>
                        </a:rPr>
                        <a:t>Berry Creek Highlands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111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1,058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2791563751"/>
                  </a:ext>
                </a:extLst>
              </a:tr>
              <a:tr h="161925">
                <a:tc>
                  <a:txBody>
                    <a:bodyPr/>
                    <a:lstStyle/>
                    <a:p>
                      <a:pPr algn="ctr" fontAlgn="b"/>
                      <a:r>
                        <a:rPr lang="en-US" sz="1000" b="0" i="0" u="none" strike="noStrike">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0000"/>
                          </a:solidFill>
                          <a:effectLst/>
                          <a:latin typeface="Arial" panose="020B0604020202020204" pitchFamily="34" charset="0"/>
                        </a:rPr>
                        <a:t>Villages at </a:t>
                      </a:r>
                      <a:r>
                        <a:rPr lang="en-US" sz="1000" b="0" i="0" u="none" strike="noStrike" dirty="0" err="1">
                          <a:solidFill>
                            <a:srgbClr val="000000"/>
                          </a:solidFill>
                          <a:effectLst/>
                          <a:latin typeface="Arial" panose="020B0604020202020204" pitchFamily="34" charset="0"/>
                        </a:rPr>
                        <a:t>Schwertner</a:t>
                      </a:r>
                      <a:r>
                        <a:rPr lang="en-US" sz="1000" b="0" i="0" u="none" strike="noStrike" dirty="0">
                          <a:solidFill>
                            <a:srgbClr val="000000"/>
                          </a:solidFill>
                          <a:effectLst/>
                          <a:latin typeface="Arial" panose="020B0604020202020204" pitchFamily="34" charset="0"/>
                        </a:rPr>
                        <a:t> Ranch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708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66454657"/>
                  </a:ext>
                </a:extLst>
              </a:tr>
              <a:tr h="161925">
                <a:tc>
                  <a:txBody>
                    <a:bodyPr/>
                    <a:lstStyle/>
                    <a:p>
                      <a:pPr algn="ctr" fontAlgn="b"/>
                      <a:r>
                        <a:rPr lang="en-US" sz="1000" b="0" i="0" u="none" strike="noStrike">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000" b="0" i="0" u="none" strike="noStrike" dirty="0">
                          <a:solidFill>
                            <a:srgbClr val="000000"/>
                          </a:solidFill>
                          <a:effectLst/>
                          <a:latin typeface="Arial" panose="020B0604020202020204" pitchFamily="34" charset="0"/>
                        </a:rPr>
                        <a:t>Balcones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72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3135586710"/>
                  </a:ext>
                </a:extLst>
              </a:tr>
              <a:tr h="161925">
                <a:tc>
                  <a:txBody>
                    <a:bodyPr/>
                    <a:lstStyle/>
                    <a:p>
                      <a:pPr algn="ctr" fontAlgn="b"/>
                      <a:r>
                        <a:rPr lang="en-US" sz="1000" b="0" i="0" u="none" strike="noStrike">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0000"/>
                          </a:solidFill>
                          <a:effectLst/>
                          <a:latin typeface="Arial" panose="020B0604020202020204" pitchFamily="34" charset="0"/>
                        </a:rPr>
                        <a:t>Hidden Oaks at Berry Creek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15013852"/>
                  </a:ext>
                </a:extLst>
              </a:tr>
              <a:tr h="161925">
                <a:tc>
                  <a:txBody>
                    <a:bodyPr/>
                    <a:lstStyle/>
                    <a:p>
                      <a:pPr algn="ctr" fontAlgn="b"/>
                      <a:r>
                        <a:rPr lang="en-US" sz="1000" b="0" i="0" u="none" strike="noStrike">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000" b="0" i="0" u="none" strike="noStrike" dirty="0" err="1">
                          <a:solidFill>
                            <a:srgbClr val="000000"/>
                          </a:solidFill>
                          <a:effectLst/>
                          <a:latin typeface="Arial" panose="020B0604020202020204" pitchFamily="34" charset="0"/>
                        </a:rPr>
                        <a:t>Sonterra</a:t>
                      </a:r>
                      <a:r>
                        <a:rPr lang="en-US" sz="1000" b="0" i="0" u="none" strike="noStrike" dirty="0">
                          <a:solidFill>
                            <a:srgbClr val="000000"/>
                          </a:solidFill>
                          <a:effectLst/>
                          <a:latin typeface="Arial" panose="020B0604020202020204" pitchFamily="34" charset="0"/>
                        </a:rPr>
                        <a:t> Cool Water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1,367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363834276"/>
                  </a:ext>
                </a:extLst>
              </a:tr>
              <a:tr h="161925">
                <a:tc>
                  <a:txBody>
                    <a:bodyPr/>
                    <a:lstStyle/>
                    <a:p>
                      <a:pPr algn="ctr" fontAlgn="b"/>
                      <a:r>
                        <a:rPr lang="en-US" sz="1000" b="0" i="0" u="none" strike="noStrike">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0000"/>
                          </a:solidFill>
                          <a:effectLst/>
                          <a:latin typeface="Arial" panose="020B0604020202020204" pitchFamily="34" charset="0"/>
                        </a:rPr>
                        <a:t>Enclave at Berry Creek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56629028"/>
                  </a:ext>
                </a:extLst>
              </a:tr>
              <a:tr h="161925">
                <a:tc>
                  <a:txBody>
                    <a:bodyPr/>
                    <a:lstStyle/>
                    <a:p>
                      <a:pPr algn="ctr" fontAlgn="b"/>
                      <a:r>
                        <a:rPr lang="en-US" sz="1000" b="0" i="0" u="none" strike="noStrike">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000" b="0" i="0" u="none" strike="noStrike" dirty="0">
                          <a:solidFill>
                            <a:srgbClr val="000000"/>
                          </a:solidFill>
                          <a:effectLst/>
                          <a:latin typeface="Arial" panose="020B0604020202020204" pitchFamily="34" charset="0"/>
                        </a:rPr>
                        <a:t>Home Place at Jarrell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25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47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170184725"/>
                  </a:ext>
                </a:extLst>
              </a:tr>
              <a:tr h="0">
                <a:tc>
                  <a:txBody>
                    <a:bodyPr/>
                    <a:lstStyle/>
                    <a:p>
                      <a:pPr algn="ctr" fontAlgn="b"/>
                      <a:r>
                        <a:rPr lang="en-US" sz="10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fontAlgn="b"/>
                      <a:endParaRPr lang="en-US" sz="10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Arial" panose="020B0604020202020204" pitchFamily="34" charset="0"/>
                        </a:rPr>
                        <a:t>267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Arial" panose="020B0604020202020204" pitchFamily="34" charset="0"/>
                        </a:rPr>
                        <a:t>176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dirty="0">
                          <a:effectLst/>
                          <a:latin typeface="Arial" panose="020B0604020202020204" pitchFamily="34" charset="0"/>
                        </a:rPr>
                        <a:t>1,226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dirty="0">
                          <a:effectLst/>
                          <a:latin typeface="Arial" panose="020B0604020202020204" pitchFamily="34" charset="0"/>
                        </a:rPr>
                        <a:t>4,145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3413411956"/>
                  </a:ext>
                </a:extLst>
              </a:tr>
            </a:tbl>
          </a:graphicData>
        </a:graphic>
      </p:graphicFrame>
      <p:sp>
        <p:nvSpPr>
          <p:cNvPr id="2" name="Oval 1">
            <a:extLst>
              <a:ext uri="{FF2B5EF4-FFF2-40B4-BE49-F238E27FC236}">
                <a16:creationId xmlns:a16="http://schemas.microsoft.com/office/drawing/2014/main" id="{FDD2D4E8-2423-4AAD-A449-94161EFA5191}"/>
              </a:ext>
            </a:extLst>
          </p:cNvPr>
          <p:cNvSpPr/>
          <p:nvPr/>
        </p:nvSpPr>
        <p:spPr>
          <a:xfrm>
            <a:off x="9649097" y="2484132"/>
            <a:ext cx="261257" cy="261257"/>
          </a:xfrm>
          <a:prstGeom prst="ellipse">
            <a:avLst/>
          </a:prstGeom>
          <a:solidFill>
            <a:srgbClr val="005CE6"/>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0154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B9D4D0-F12A-4BB4-A14B-3794F04AD4B8}"/>
              </a:ext>
            </a:extLst>
          </p:cNvPr>
          <p:cNvPicPr>
            <a:picLocks noChangeAspect="1"/>
          </p:cNvPicPr>
          <p:nvPr/>
        </p:nvPicPr>
        <p:blipFill>
          <a:blip r:embed="rId2"/>
          <a:stretch>
            <a:fillRect/>
          </a:stretch>
        </p:blipFill>
        <p:spPr>
          <a:xfrm>
            <a:off x="2324911" y="-4961"/>
            <a:ext cx="9867089" cy="6867026"/>
          </a:xfrm>
          <a:prstGeom prst="rect">
            <a:avLst/>
          </a:prstGeom>
        </p:spPr>
      </p:pic>
      <p:sp>
        <p:nvSpPr>
          <p:cNvPr id="4" name="Slide Number Placeholder 3">
            <a:extLst>
              <a:ext uri="{FF2B5EF4-FFF2-40B4-BE49-F238E27FC236}">
                <a16:creationId xmlns:a16="http://schemas.microsoft.com/office/drawing/2014/main" id="{9DB1F123-C59A-4D08-AD5A-BD24314138F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B11B4B-EFCE-4094-9006-F8B932C495B7}" type="slidenum">
              <a:rPr kumimoji="0" lang="en-US" sz="1200" b="0" i="0" u="none" strike="noStrike" kern="1200" cap="none" spc="0" normalizeH="0" baseline="0" noProof="0" smtClean="0">
                <a:ln>
                  <a:noFill/>
                </a:ln>
                <a:solidFill>
                  <a:schemeClr val="tx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schemeClr val="tx1"/>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DB98C3F1-3652-4260-981D-BAB3C92E4F80}"/>
              </a:ext>
            </a:extLst>
          </p:cNvPr>
          <p:cNvSpPr txBox="1">
            <a:spLocks/>
          </p:cNvSpPr>
          <p:nvPr/>
        </p:nvSpPr>
        <p:spPr>
          <a:xfrm>
            <a:off x="802176" y="221765"/>
            <a:ext cx="3507177" cy="468899"/>
          </a:xfrm>
          <a:prstGeom prst="rect">
            <a:avLst/>
          </a:prstGeom>
          <a:solidFill>
            <a:srgbClr val="E9FAF4"/>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900" b="0" i="0" u="none" strike="noStrike" kern="1200" cap="none" spc="0" normalizeH="0" baseline="0" noProof="0" dirty="0">
                <a:ln>
                  <a:noFill/>
                </a:ln>
                <a:solidFill>
                  <a:prstClr val="black"/>
                </a:solidFill>
                <a:effectLst/>
                <a:uLnTx/>
                <a:uFillTx/>
                <a:latin typeface="Arial" panose="020B0604020202020204" pitchFamily="34" charset="0"/>
                <a:ea typeface="+mj-ea"/>
                <a:cs typeface="Arial" panose="020B0604020202020204" pitchFamily="34" charset="0"/>
              </a:rPr>
              <a:t>Futures Distribution</a:t>
            </a:r>
          </a:p>
        </p:txBody>
      </p:sp>
      <p:graphicFrame>
        <p:nvGraphicFramePr>
          <p:cNvPr id="2" name="Table 1">
            <a:extLst>
              <a:ext uri="{FF2B5EF4-FFF2-40B4-BE49-F238E27FC236}">
                <a16:creationId xmlns:a16="http://schemas.microsoft.com/office/drawing/2014/main" id="{9DE8A00D-BFD7-4B86-8A3B-73B380870652}"/>
              </a:ext>
            </a:extLst>
          </p:cNvPr>
          <p:cNvGraphicFramePr>
            <a:graphicFrameLocks noGrp="1"/>
          </p:cNvGraphicFramePr>
          <p:nvPr>
            <p:extLst>
              <p:ext uri="{D42A27DB-BD31-4B8C-83A1-F6EECF244321}">
                <p14:modId xmlns:p14="http://schemas.microsoft.com/office/powerpoint/2010/main" val="2572689793"/>
              </p:ext>
            </p:extLst>
          </p:nvPr>
        </p:nvGraphicFramePr>
        <p:xfrm>
          <a:off x="219953" y="773591"/>
          <a:ext cx="4089400" cy="2266950"/>
        </p:xfrm>
        <a:graphic>
          <a:graphicData uri="http://schemas.openxmlformats.org/drawingml/2006/table">
            <a:tbl>
              <a:tblPr/>
              <a:tblGrid>
                <a:gridCol w="332600">
                  <a:extLst>
                    <a:ext uri="{9D8B030D-6E8A-4147-A177-3AD203B41FA5}">
                      <a16:colId xmlns:a16="http://schemas.microsoft.com/office/drawing/2014/main" val="2688434936"/>
                    </a:ext>
                  </a:extLst>
                </a:gridCol>
                <a:gridCol w="1891070">
                  <a:extLst>
                    <a:ext uri="{9D8B030D-6E8A-4147-A177-3AD203B41FA5}">
                      <a16:colId xmlns:a16="http://schemas.microsoft.com/office/drawing/2014/main" val="735299796"/>
                    </a:ext>
                  </a:extLst>
                </a:gridCol>
                <a:gridCol w="519490">
                  <a:extLst>
                    <a:ext uri="{9D8B030D-6E8A-4147-A177-3AD203B41FA5}">
                      <a16:colId xmlns:a16="http://schemas.microsoft.com/office/drawing/2014/main" val="3527388388"/>
                    </a:ext>
                  </a:extLst>
                </a:gridCol>
                <a:gridCol w="519490">
                  <a:extLst>
                    <a:ext uri="{9D8B030D-6E8A-4147-A177-3AD203B41FA5}">
                      <a16:colId xmlns:a16="http://schemas.microsoft.com/office/drawing/2014/main" val="1311900021"/>
                    </a:ext>
                  </a:extLst>
                </a:gridCol>
                <a:gridCol w="380115">
                  <a:extLst>
                    <a:ext uri="{9D8B030D-6E8A-4147-A177-3AD203B41FA5}">
                      <a16:colId xmlns:a16="http://schemas.microsoft.com/office/drawing/2014/main" val="3506266357"/>
                    </a:ext>
                  </a:extLst>
                </a:gridCol>
                <a:gridCol w="446635">
                  <a:extLst>
                    <a:ext uri="{9D8B030D-6E8A-4147-A177-3AD203B41FA5}">
                      <a16:colId xmlns:a16="http://schemas.microsoft.com/office/drawing/2014/main" val="3199098678"/>
                    </a:ext>
                  </a:extLst>
                </a:gridCol>
              </a:tblGrid>
              <a:tr h="161925">
                <a:tc gridSpan="6">
                  <a:txBody>
                    <a:bodyPr/>
                    <a:lstStyle/>
                    <a:p>
                      <a:pPr algn="ctr" fontAlgn="b"/>
                      <a:r>
                        <a:rPr lang="en-US" sz="1000" b="0" i="0" u="none" strike="noStrike">
                          <a:effectLst/>
                          <a:latin typeface="Calibri" panose="020F0502020204030204" pitchFamily="34" charset="0"/>
                        </a:rPr>
                        <a:t>Top 10 Subdivisions - 3Q21 (Ranked by Future Inventory)</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55847020"/>
                  </a:ext>
                </a:extLst>
              </a:tr>
              <a:tr h="323850">
                <a:tc>
                  <a:txBody>
                    <a:bodyPr/>
                    <a:lstStyle/>
                    <a:p>
                      <a:pPr algn="ctr" fontAlgn="b"/>
                      <a:r>
                        <a:rPr lang="en-US" sz="1000" b="0" i="0" u="none" strike="noStrike">
                          <a:effectLst/>
                          <a:latin typeface="Calibri" panose="020F0502020204030204" pitchFamily="34" charset="0"/>
                        </a:rPr>
                        <a:t>Rank</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Calibri" panose="020F0502020204030204" pitchFamily="34" charset="0"/>
                        </a:rPr>
                        <a:t>Subdivision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Calibri" panose="020F0502020204030204" pitchFamily="34" charset="0"/>
                        </a:rPr>
                        <a:t>Annual Closings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Calibri" panose="020F0502020204030204" pitchFamily="34" charset="0"/>
                        </a:rPr>
                        <a:t>Quarter Closings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Calibri" panose="020F0502020204030204" pitchFamily="34" charset="0"/>
                        </a:rPr>
                        <a:t>VDL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Calibri" panose="020F0502020204030204" pitchFamily="34" charset="0"/>
                        </a:rPr>
                        <a:t>Future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2593488354"/>
                  </a:ext>
                </a:extLst>
              </a:tr>
              <a:tr h="161925">
                <a:tc>
                  <a:txBody>
                    <a:bodyPr/>
                    <a:lstStyle/>
                    <a:p>
                      <a:pPr algn="ctr" fontAlgn="b"/>
                      <a:r>
                        <a:rPr lang="en-US" sz="1000" b="0" i="0" u="none" strike="noStrike">
                          <a:effectLst/>
                          <a:latin typeface="Calibri" panose="020F0502020204030204" pitchFamily="34" charset="0"/>
                        </a:rPr>
                        <a:t>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000" b="0" i="0" u="none" strike="noStrike" dirty="0">
                          <a:solidFill>
                            <a:srgbClr val="000000"/>
                          </a:solidFill>
                          <a:effectLst/>
                          <a:latin typeface="Arial" panose="020B0604020202020204" pitchFamily="34" charset="0"/>
                        </a:rPr>
                        <a:t>Goodwater Texas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2,500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72981092"/>
                  </a:ext>
                </a:extLst>
              </a:tr>
              <a:tr h="161925">
                <a:tc>
                  <a:txBody>
                    <a:bodyPr/>
                    <a:lstStyle/>
                    <a:p>
                      <a:pPr algn="ctr" fontAlgn="b"/>
                      <a:r>
                        <a:rPr lang="en-US" sz="1000" b="0" i="0" u="none" strike="noStrike">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000" b="0" i="0" u="none" strike="noStrike" dirty="0" err="1">
                          <a:solidFill>
                            <a:srgbClr val="000000"/>
                          </a:solidFill>
                          <a:effectLst/>
                          <a:latin typeface="Arial" panose="020B0604020202020204" pitchFamily="34" charset="0"/>
                        </a:rPr>
                        <a:t>Sonterra</a:t>
                      </a:r>
                      <a:r>
                        <a:rPr lang="en-US" sz="1000" b="0" i="0" u="none" strike="noStrike" dirty="0">
                          <a:solidFill>
                            <a:srgbClr val="000000"/>
                          </a:solidFill>
                          <a:effectLst/>
                          <a:latin typeface="Arial" panose="020B0604020202020204" pitchFamily="34" charset="0"/>
                        </a:rPr>
                        <a:t> Cool Water</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1,367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2224493793"/>
                  </a:ext>
                </a:extLst>
              </a:tr>
              <a:tr h="161925">
                <a:tc>
                  <a:txBody>
                    <a:bodyPr/>
                    <a:lstStyle/>
                    <a:p>
                      <a:pPr algn="ctr" fontAlgn="b"/>
                      <a:r>
                        <a:rPr lang="en-US" sz="1000" b="0" i="0" u="none" strike="noStrike">
                          <a:effectLst/>
                          <a:latin typeface="Calibri" panose="020F0502020204030204" pitchFamily="34" charset="0"/>
                        </a:rPr>
                        <a:t>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Sonterra West (IGO)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107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1,181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955123652"/>
                  </a:ext>
                </a:extLst>
              </a:tr>
              <a:tr h="161925">
                <a:tc>
                  <a:txBody>
                    <a:bodyPr/>
                    <a:lstStyle/>
                    <a:p>
                      <a:pPr algn="ctr" fontAlgn="b"/>
                      <a:r>
                        <a:rPr lang="en-US" sz="1000" b="0" i="0" u="none" strike="noStrike">
                          <a:effectLst/>
                          <a:latin typeface="Calibri" panose="020F0502020204030204" pitchFamily="34" charset="0"/>
                        </a:rPr>
                        <a:t>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000" b="0" i="0" u="none" strike="noStrike">
                          <a:solidFill>
                            <a:srgbClr val="000000"/>
                          </a:solidFill>
                          <a:effectLst/>
                          <a:latin typeface="Arial" panose="020B0604020202020204" pitchFamily="34" charset="0"/>
                        </a:rPr>
                        <a:t>Sonterra West (JARRELL)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538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121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1,179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2791563751"/>
                  </a:ext>
                </a:extLst>
              </a:tr>
              <a:tr h="161925">
                <a:tc>
                  <a:txBody>
                    <a:bodyPr/>
                    <a:lstStyle/>
                    <a:p>
                      <a:pPr algn="ctr" fontAlgn="b"/>
                      <a:r>
                        <a:rPr lang="en-US" sz="1000" b="0" i="0" u="none" strike="noStrike">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Berry Creek Highlands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111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1,058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66454657"/>
                  </a:ext>
                </a:extLst>
              </a:tr>
              <a:tr h="161925">
                <a:tc>
                  <a:txBody>
                    <a:bodyPr/>
                    <a:lstStyle/>
                    <a:p>
                      <a:pPr algn="ctr" fontAlgn="b"/>
                      <a:r>
                        <a:rPr lang="en-US" sz="1000" b="0" i="0" u="none" strike="noStrike">
                          <a:effectLst/>
                          <a:latin typeface="Calibri" panose="020F0502020204030204" pitchFamily="34" charset="0"/>
                        </a:rPr>
                        <a:t>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000" b="0" i="0" u="none" strike="noStrike">
                          <a:solidFill>
                            <a:srgbClr val="000000"/>
                          </a:solidFill>
                          <a:effectLst/>
                          <a:latin typeface="Arial" panose="020B0604020202020204" pitchFamily="34" charset="0"/>
                        </a:rPr>
                        <a:t>Rancho Del Cielo</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941</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3135586710"/>
                  </a:ext>
                </a:extLst>
              </a:tr>
              <a:tr h="161925">
                <a:tc>
                  <a:txBody>
                    <a:bodyPr/>
                    <a:lstStyle/>
                    <a:p>
                      <a:pPr algn="ctr" fontAlgn="b"/>
                      <a:r>
                        <a:rPr lang="en-US" sz="1000" b="0" i="0" u="none" strike="noStrike">
                          <a:effectLst/>
                          <a:latin typeface="Calibri" panose="020F0502020204030204" pitchFamily="34" charset="0"/>
                        </a:rPr>
                        <a:t>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Madison at Georgetown</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936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15013852"/>
                  </a:ext>
                </a:extLst>
              </a:tr>
              <a:tr h="161925">
                <a:tc>
                  <a:txBody>
                    <a:bodyPr/>
                    <a:lstStyle/>
                    <a:p>
                      <a:pPr algn="ctr" fontAlgn="b"/>
                      <a:r>
                        <a:rPr lang="en-US" sz="1000" b="0" i="0" u="none" strike="noStrike">
                          <a:effectLst/>
                          <a:latin typeface="Calibri" panose="020F0502020204030204" pitchFamily="34" charset="0"/>
                        </a:rPr>
                        <a:t>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000" b="0" i="0" u="none" strike="noStrike">
                          <a:solidFill>
                            <a:srgbClr val="000000"/>
                          </a:solidFill>
                          <a:effectLst/>
                          <a:latin typeface="Arial" panose="020B0604020202020204" pitchFamily="34" charset="0"/>
                        </a:rPr>
                        <a:t>Sonterra Eastwood</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318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815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363834276"/>
                  </a:ext>
                </a:extLst>
              </a:tr>
              <a:tr h="161925">
                <a:tc>
                  <a:txBody>
                    <a:bodyPr/>
                    <a:lstStyle/>
                    <a:p>
                      <a:pPr algn="ctr" fontAlgn="b"/>
                      <a:r>
                        <a:rPr lang="en-US" sz="1000" b="0" i="0" u="none" strike="noStrike">
                          <a:effectLst/>
                          <a:latin typeface="Calibri" panose="020F0502020204030204" pitchFamily="34" charset="0"/>
                        </a:rPr>
                        <a:t>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
                      <a:r>
                        <a:rPr lang="en-US" sz="1000" b="0" i="0" u="none" strike="noStrike">
                          <a:solidFill>
                            <a:srgbClr val="000000"/>
                          </a:solidFill>
                          <a:effectLst/>
                          <a:latin typeface="Arial" panose="020B0604020202020204" pitchFamily="34" charset="0"/>
                        </a:rPr>
                        <a:t>Eastern Wells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
                      <a:r>
                        <a:rPr lang="en-US" sz="1000" b="0" i="0" u="none" strike="noStrike" dirty="0">
                          <a:solidFill>
                            <a:srgbClr val="000000"/>
                          </a:solidFill>
                          <a:effectLst/>
                          <a:latin typeface="Arial" panose="020B0604020202020204" pitchFamily="34" charset="0"/>
                        </a:rPr>
                        <a:t>712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56629028"/>
                  </a:ext>
                </a:extLst>
              </a:tr>
              <a:tr h="161925">
                <a:tc>
                  <a:txBody>
                    <a:bodyPr/>
                    <a:lstStyle/>
                    <a:p>
                      <a:pPr algn="ctr" fontAlgn="b"/>
                      <a:r>
                        <a:rPr lang="en-US" sz="1000" b="0" i="0" u="none" strike="noStrike">
                          <a:effectLst/>
                          <a:latin typeface="Calibri" panose="020F0502020204030204" pitchFamily="34" charset="0"/>
                        </a:rPr>
                        <a:t>10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l" fontAlgn="b"/>
                      <a:r>
                        <a:rPr lang="en-US" sz="1000" b="0" i="0" u="none" strike="noStrike">
                          <a:solidFill>
                            <a:srgbClr val="000000"/>
                          </a:solidFill>
                          <a:effectLst/>
                          <a:latin typeface="Arial" panose="020B0604020202020204" pitchFamily="34" charset="0"/>
                        </a:rPr>
                        <a:t>Villages at Schwertner Ranch</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84</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a:solidFill>
                            <a:srgbClr val="000000"/>
                          </a:solidFill>
                          <a:effectLst/>
                          <a:latin typeface="Arial" panose="020B0604020202020204" pitchFamily="34" charset="0"/>
                        </a:rPr>
                        <a:t>73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tc>
                  <a:txBody>
                    <a:bodyPr/>
                    <a:lstStyle/>
                    <a:p>
                      <a:pPr algn="ctr" fontAlgn="b"/>
                      <a:r>
                        <a:rPr lang="en-US" sz="1000" b="0" i="0" u="none" strike="noStrike" dirty="0">
                          <a:solidFill>
                            <a:srgbClr val="000000"/>
                          </a:solidFill>
                          <a:effectLst/>
                          <a:latin typeface="Arial" panose="020B0604020202020204" pitchFamily="34" charset="0"/>
                        </a:rPr>
                        <a:t>708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9F1"/>
                    </a:solidFill>
                  </a:tcPr>
                </a:tc>
                <a:extLst>
                  <a:ext uri="{0D108BD9-81ED-4DB2-BD59-A6C34878D82A}">
                    <a16:rowId xmlns:a16="http://schemas.microsoft.com/office/drawing/2014/main" val="170184725"/>
                  </a:ext>
                </a:extLst>
              </a:tr>
              <a:tr h="0">
                <a:tc>
                  <a:txBody>
                    <a:bodyPr/>
                    <a:lstStyle/>
                    <a:p>
                      <a:pPr algn="ctr" fontAlgn="b"/>
                      <a:r>
                        <a:rPr lang="en-US" sz="1000" b="0" i="0" u="none" strike="noStrike">
                          <a:effectLst/>
                          <a:latin typeface="Calibri" panose="020F0502020204030204" pitchFamily="34" charset="0"/>
                        </a:rPr>
                        <a:t>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l" fontAlgn="b"/>
                      <a:endParaRPr lang="en-US" sz="10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Arial" panose="020B0604020202020204" pitchFamily="34" charset="0"/>
                        </a:rPr>
                        <a:t>733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Arial" panose="020B0604020202020204" pitchFamily="34" charset="0"/>
                        </a:rPr>
                        <a:t>205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a:effectLst/>
                          <a:latin typeface="Arial" panose="020B0604020202020204" pitchFamily="34" charset="0"/>
                        </a:rPr>
                        <a:t>588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tc>
                  <a:txBody>
                    <a:bodyPr/>
                    <a:lstStyle/>
                    <a:p>
                      <a:pPr algn="ctr" fontAlgn="b"/>
                      <a:r>
                        <a:rPr lang="en-US" sz="1000" b="0" i="0" u="none" strike="noStrike" dirty="0">
                          <a:effectLst/>
                          <a:latin typeface="Arial" panose="020B0604020202020204" pitchFamily="34" charset="0"/>
                        </a:rPr>
                        <a:t>11,397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DB4E2"/>
                    </a:solidFill>
                  </a:tcPr>
                </a:tc>
                <a:extLst>
                  <a:ext uri="{0D108BD9-81ED-4DB2-BD59-A6C34878D82A}">
                    <a16:rowId xmlns:a16="http://schemas.microsoft.com/office/drawing/2014/main" val="3413411956"/>
                  </a:ext>
                </a:extLst>
              </a:tr>
            </a:tbl>
          </a:graphicData>
        </a:graphic>
      </p:graphicFrame>
    </p:spTree>
    <p:extLst>
      <p:ext uri="{BB962C8B-B14F-4D97-AF65-F5344CB8AC3E}">
        <p14:creationId xmlns:p14="http://schemas.microsoft.com/office/powerpoint/2010/main" val="28632338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207B91-D112-3B49-8275-1293CB8AAA85}"/>
              </a:ext>
            </a:extLst>
          </p:cNvPr>
          <p:cNvSpPr>
            <a:spLocks noGrp="1"/>
          </p:cNvSpPr>
          <p:nvPr>
            <p:ph type="sldNum" sz="quarter" idx="12"/>
          </p:nvPr>
        </p:nvSpPr>
        <p:spPr/>
        <p:txBody>
          <a:bodyPr/>
          <a:lstStyle/>
          <a:p>
            <a:fld id="{010974C9-39F3-3947-8B5D-BF1F533E6409}" type="slidenum">
              <a:rPr lang="en-US" sz="1000" smtClean="0"/>
              <a:pPr/>
              <a:t>8</a:t>
            </a:fld>
            <a:endParaRPr lang="en-US" sz="1000" dirty="0"/>
          </a:p>
        </p:txBody>
      </p:sp>
      <p:sp>
        <p:nvSpPr>
          <p:cNvPr id="11" name="Title 10">
            <a:extLst>
              <a:ext uri="{FF2B5EF4-FFF2-40B4-BE49-F238E27FC236}">
                <a16:creationId xmlns:a16="http://schemas.microsoft.com/office/drawing/2014/main" id="{4CD2865D-C385-44B2-8C10-A83D7CD5D20A}"/>
              </a:ext>
            </a:extLst>
          </p:cNvPr>
          <p:cNvSpPr>
            <a:spLocks noGrp="1"/>
          </p:cNvSpPr>
          <p:nvPr>
            <p:ph type="title"/>
          </p:nvPr>
        </p:nvSpPr>
        <p:spPr>
          <a:xfrm>
            <a:off x="898447" y="162420"/>
            <a:ext cx="7265284" cy="469878"/>
          </a:xfrm>
          <a:prstGeom prst="rect">
            <a:avLst/>
          </a:prstGeom>
        </p:spPr>
        <p:txBody>
          <a:bodyPr anchor="ctr"/>
          <a:lstStyle/>
          <a:p>
            <a:r>
              <a:rPr lang="en-US" sz="2800" dirty="0"/>
              <a:t>District Housing Overview by Elementary Zone</a:t>
            </a:r>
          </a:p>
        </p:txBody>
      </p:sp>
      <p:graphicFrame>
        <p:nvGraphicFramePr>
          <p:cNvPr id="3" name="Table 2">
            <a:extLst>
              <a:ext uri="{FF2B5EF4-FFF2-40B4-BE49-F238E27FC236}">
                <a16:creationId xmlns:a16="http://schemas.microsoft.com/office/drawing/2014/main" id="{2E74D1C8-E4A5-45D9-8EF7-B4FD1E978264}"/>
              </a:ext>
            </a:extLst>
          </p:cNvPr>
          <p:cNvGraphicFramePr>
            <a:graphicFrameLocks noGrp="1"/>
          </p:cNvGraphicFramePr>
          <p:nvPr>
            <p:extLst>
              <p:ext uri="{D42A27DB-BD31-4B8C-83A1-F6EECF244321}">
                <p14:modId xmlns:p14="http://schemas.microsoft.com/office/powerpoint/2010/main" val="975678509"/>
              </p:ext>
            </p:extLst>
          </p:nvPr>
        </p:nvGraphicFramePr>
        <p:xfrm>
          <a:off x="398833" y="2081399"/>
          <a:ext cx="11394333" cy="2237686"/>
        </p:xfrm>
        <a:graphic>
          <a:graphicData uri="http://schemas.openxmlformats.org/drawingml/2006/table">
            <a:tbl>
              <a:tblPr/>
              <a:tblGrid>
                <a:gridCol w="1266037">
                  <a:extLst>
                    <a:ext uri="{9D8B030D-6E8A-4147-A177-3AD203B41FA5}">
                      <a16:colId xmlns:a16="http://schemas.microsoft.com/office/drawing/2014/main" val="3117593236"/>
                    </a:ext>
                  </a:extLst>
                </a:gridCol>
                <a:gridCol w="1266037">
                  <a:extLst>
                    <a:ext uri="{9D8B030D-6E8A-4147-A177-3AD203B41FA5}">
                      <a16:colId xmlns:a16="http://schemas.microsoft.com/office/drawing/2014/main" val="1660593066"/>
                    </a:ext>
                  </a:extLst>
                </a:gridCol>
                <a:gridCol w="1266037">
                  <a:extLst>
                    <a:ext uri="{9D8B030D-6E8A-4147-A177-3AD203B41FA5}">
                      <a16:colId xmlns:a16="http://schemas.microsoft.com/office/drawing/2014/main" val="3723915017"/>
                    </a:ext>
                  </a:extLst>
                </a:gridCol>
                <a:gridCol w="1266037">
                  <a:extLst>
                    <a:ext uri="{9D8B030D-6E8A-4147-A177-3AD203B41FA5}">
                      <a16:colId xmlns:a16="http://schemas.microsoft.com/office/drawing/2014/main" val="4050302372"/>
                    </a:ext>
                  </a:extLst>
                </a:gridCol>
                <a:gridCol w="1266037">
                  <a:extLst>
                    <a:ext uri="{9D8B030D-6E8A-4147-A177-3AD203B41FA5}">
                      <a16:colId xmlns:a16="http://schemas.microsoft.com/office/drawing/2014/main" val="3509779408"/>
                    </a:ext>
                  </a:extLst>
                </a:gridCol>
                <a:gridCol w="1266037">
                  <a:extLst>
                    <a:ext uri="{9D8B030D-6E8A-4147-A177-3AD203B41FA5}">
                      <a16:colId xmlns:a16="http://schemas.microsoft.com/office/drawing/2014/main" val="968291140"/>
                    </a:ext>
                  </a:extLst>
                </a:gridCol>
                <a:gridCol w="1266037">
                  <a:extLst>
                    <a:ext uri="{9D8B030D-6E8A-4147-A177-3AD203B41FA5}">
                      <a16:colId xmlns:a16="http://schemas.microsoft.com/office/drawing/2014/main" val="2546189237"/>
                    </a:ext>
                  </a:extLst>
                </a:gridCol>
                <a:gridCol w="1266037">
                  <a:extLst>
                    <a:ext uri="{9D8B030D-6E8A-4147-A177-3AD203B41FA5}">
                      <a16:colId xmlns:a16="http://schemas.microsoft.com/office/drawing/2014/main" val="1068071072"/>
                    </a:ext>
                  </a:extLst>
                </a:gridCol>
                <a:gridCol w="1266037">
                  <a:extLst>
                    <a:ext uri="{9D8B030D-6E8A-4147-A177-3AD203B41FA5}">
                      <a16:colId xmlns:a16="http://schemas.microsoft.com/office/drawing/2014/main" val="1257656706"/>
                    </a:ext>
                  </a:extLst>
                </a:gridCol>
              </a:tblGrid>
              <a:tr h="945229">
                <a:tc>
                  <a:txBody>
                    <a:bodyPr/>
                    <a:lstStyle/>
                    <a:p>
                      <a:pPr algn="ctr" fontAlgn="b"/>
                      <a:r>
                        <a:rPr lang="en-US" sz="1400" b="0" i="0" u="none" strike="noStrike">
                          <a:effectLst/>
                          <a:latin typeface="Arial" panose="020B0604020202020204" pitchFamily="34" charset="0"/>
                        </a:rPr>
                        <a:t>Elementary Zone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0" i="0" u="none" strike="noStrike">
                          <a:effectLst/>
                          <a:latin typeface="Arial" panose="020B0604020202020204" pitchFamily="34" charset="0"/>
                        </a:rPr>
                        <a:t>Annual Starts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0" i="0" u="none" strike="noStrike">
                          <a:effectLst/>
                          <a:latin typeface="Arial" panose="020B0604020202020204" pitchFamily="34" charset="0"/>
                        </a:rPr>
                        <a:t>Quarter Starts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0" i="0" u="none" strike="noStrike">
                          <a:effectLst/>
                          <a:latin typeface="Arial" panose="020B0604020202020204" pitchFamily="34" charset="0"/>
                        </a:rPr>
                        <a:t>Annual Closings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0" i="0" u="none" strike="noStrike">
                          <a:effectLst/>
                          <a:latin typeface="Arial" panose="020B0604020202020204" pitchFamily="34" charset="0"/>
                        </a:rPr>
                        <a:t>Quarter Closings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0" i="0" u="none" strike="noStrike">
                          <a:effectLst/>
                          <a:latin typeface="Arial" panose="020B0604020202020204" pitchFamily="34" charset="0"/>
                        </a:rPr>
                        <a:t>Under Construction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0" i="0" u="none" strike="noStrike">
                          <a:effectLst/>
                          <a:latin typeface="Arial" panose="020B0604020202020204" pitchFamily="34" charset="0"/>
                        </a:rPr>
                        <a:t>Inventory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0" i="0" u="none" strike="noStrike">
                          <a:effectLst/>
                          <a:latin typeface="Arial" panose="020B0604020202020204" pitchFamily="34" charset="0"/>
                        </a:rPr>
                        <a:t>VDL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0" i="0" u="none" strike="noStrike" dirty="0">
                          <a:effectLst/>
                          <a:latin typeface="Arial" panose="020B0604020202020204" pitchFamily="34" charset="0"/>
                        </a:rPr>
                        <a:t>Futures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417293626"/>
                  </a:ext>
                </a:extLst>
              </a:tr>
              <a:tr h="327937">
                <a:tc>
                  <a:txBody>
                    <a:bodyPr/>
                    <a:lstStyle/>
                    <a:p>
                      <a:pPr algn="l" fontAlgn="b"/>
                      <a:r>
                        <a:rPr lang="en-US" sz="1400" b="0" i="0" u="none" strike="noStrike" dirty="0">
                          <a:effectLst/>
                          <a:latin typeface="Arial" panose="020B0604020202020204" pitchFamily="34" charset="0"/>
                        </a:rPr>
                        <a:t> IGO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rPr>
                        <a:t>363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rPr>
                        <a:t>169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rPr>
                        <a:t>282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rPr>
                        <a:t>201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rPr>
                        <a:t>221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rPr>
                        <a:t>849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rPr>
                        <a:t>9,579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20328997"/>
                  </a:ext>
                </a:extLst>
              </a:tr>
              <a:tr h="327937">
                <a:tc>
                  <a:txBody>
                    <a:bodyPr/>
                    <a:lstStyle/>
                    <a:p>
                      <a:pPr algn="l" fontAlgn="b"/>
                      <a:r>
                        <a:rPr lang="en-US" sz="1400" b="0" i="0" u="none" strike="noStrike" dirty="0">
                          <a:effectLst/>
                          <a:latin typeface="Arial" panose="020B0604020202020204" pitchFamily="34" charset="0"/>
                        </a:rPr>
                        <a:t> JARRELL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rPr>
                        <a:t>828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a:effectLst/>
                          <a:latin typeface="Arial" panose="020B0604020202020204" pitchFamily="34" charset="0"/>
                        </a:rPr>
                        <a:t>796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rPr>
                        <a:t>293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rPr>
                        <a:t>182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rPr>
                        <a:t>219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rPr>
                        <a:t>402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1400" b="0" i="0" u="none" strike="noStrike" dirty="0">
                          <a:effectLst/>
                          <a:latin typeface="Arial" panose="020B0604020202020204" pitchFamily="34" charset="0"/>
                        </a:rPr>
                        <a:t>2,964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36049408"/>
                  </a:ext>
                </a:extLst>
              </a:tr>
              <a:tr h="636583">
                <a:tc>
                  <a:txBody>
                    <a:bodyPr/>
                    <a:lstStyle/>
                    <a:p>
                      <a:pPr algn="ctr" fontAlgn="b"/>
                      <a:r>
                        <a:rPr lang="en-US" sz="1400" b="1" i="0" u="none" strike="noStrike" dirty="0">
                          <a:effectLst/>
                          <a:latin typeface="Arial" panose="020B0604020202020204" pitchFamily="34" charset="0"/>
                        </a:rPr>
                        <a:t>Grand Total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effectLst/>
                          <a:latin typeface="Arial" panose="020B0604020202020204" pitchFamily="34" charset="0"/>
                        </a:rPr>
                        <a:t>1,191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effectLst/>
                          <a:latin typeface="Arial" panose="020B0604020202020204" pitchFamily="34" charset="0"/>
                        </a:rPr>
                        <a:t>288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effectLst/>
                          <a:latin typeface="Arial" panose="020B0604020202020204" pitchFamily="34" charset="0"/>
                        </a:rPr>
                        <a:t>1,078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effectLst/>
                          <a:latin typeface="Arial" panose="020B0604020202020204" pitchFamily="34" charset="0"/>
                        </a:rPr>
                        <a:t>350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effectLst/>
                          <a:latin typeface="Arial" panose="020B0604020202020204" pitchFamily="34" charset="0"/>
                        </a:rPr>
                        <a:t>383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effectLst/>
                          <a:latin typeface="Arial" panose="020B0604020202020204" pitchFamily="34" charset="0"/>
                        </a:rPr>
                        <a:t>440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effectLst/>
                          <a:latin typeface="Arial" panose="020B0604020202020204" pitchFamily="34" charset="0"/>
                        </a:rPr>
                        <a:t>1,251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ctr" fontAlgn="b"/>
                      <a:r>
                        <a:rPr lang="en-US" sz="1400" b="1" i="0" u="none" strike="noStrike" dirty="0">
                          <a:effectLst/>
                          <a:latin typeface="Arial" panose="020B0604020202020204" pitchFamily="34" charset="0"/>
                        </a:rPr>
                        <a:t>12,543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val="2072250060"/>
                  </a:ext>
                </a:extLst>
              </a:tr>
            </a:tbl>
          </a:graphicData>
        </a:graphic>
      </p:graphicFrame>
    </p:spTree>
    <p:extLst>
      <p:ext uri="{BB962C8B-B14F-4D97-AF65-F5344CB8AC3E}">
        <p14:creationId xmlns:p14="http://schemas.microsoft.com/office/powerpoint/2010/main" val="2938649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0A45632-F104-45B9-8CA1-6915B5B36CAF}"/>
              </a:ext>
            </a:extLst>
          </p:cNvPr>
          <p:cNvPicPr>
            <a:picLocks noChangeAspect="1"/>
          </p:cNvPicPr>
          <p:nvPr/>
        </p:nvPicPr>
        <p:blipFill>
          <a:blip r:embed="rId2"/>
          <a:stretch>
            <a:fillRect/>
          </a:stretch>
        </p:blipFill>
        <p:spPr>
          <a:xfrm>
            <a:off x="3795654" y="0"/>
            <a:ext cx="8387729" cy="6858000"/>
          </a:xfrm>
          <a:prstGeom prst="rect">
            <a:avLst/>
          </a:prstGeom>
        </p:spPr>
      </p:pic>
      <p:sp>
        <p:nvSpPr>
          <p:cNvPr id="18" name="Content Placeholder 2">
            <a:extLst>
              <a:ext uri="{FF2B5EF4-FFF2-40B4-BE49-F238E27FC236}">
                <a16:creationId xmlns:a16="http://schemas.microsoft.com/office/drawing/2014/main" id="{1B5313D4-E914-4398-B094-92785CD78488}"/>
              </a:ext>
            </a:extLst>
          </p:cNvPr>
          <p:cNvSpPr txBox="1">
            <a:spLocks/>
          </p:cNvSpPr>
          <p:nvPr/>
        </p:nvSpPr>
        <p:spPr>
          <a:xfrm>
            <a:off x="360847" y="1177648"/>
            <a:ext cx="3851362" cy="1538883"/>
          </a:xfrm>
          <a:prstGeom prst="rect">
            <a:avLst/>
          </a:prstGeom>
          <a:solidFill>
            <a:schemeClr val="bg1"/>
          </a:solidFill>
          <a:ln w="19050">
            <a:solidFill>
              <a:schemeClr val="bg1">
                <a:lumMod val="50000"/>
              </a:schemeClr>
            </a:solid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district has 15 actively building subdivisions</a:t>
            </a:r>
          </a:p>
          <a:p>
            <a:pPr marL="228600" marR="0" lvl="0" indent="-2286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Within Jarrell ISD there are 9 future subdivisions </a:t>
            </a:r>
          </a:p>
          <a:p>
            <a:pPr marL="228600" marR="0" lvl="0" indent="-2286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these, groundwork is underway on more than 1,960 lots within 6 subdivisions</a:t>
            </a:r>
          </a:p>
        </p:txBody>
      </p:sp>
      <p:grpSp>
        <p:nvGrpSpPr>
          <p:cNvPr id="4" name="Group 3">
            <a:extLst>
              <a:ext uri="{FF2B5EF4-FFF2-40B4-BE49-F238E27FC236}">
                <a16:creationId xmlns:a16="http://schemas.microsoft.com/office/drawing/2014/main" id="{52918E7B-7C54-4D5E-880B-DAB6B7BE819C}"/>
              </a:ext>
            </a:extLst>
          </p:cNvPr>
          <p:cNvGrpSpPr/>
          <p:nvPr/>
        </p:nvGrpSpPr>
        <p:grpSpPr>
          <a:xfrm>
            <a:off x="360847" y="2817928"/>
            <a:ext cx="1698479" cy="1027611"/>
            <a:chOff x="1192766" y="3744686"/>
            <a:chExt cx="1698479" cy="1027611"/>
          </a:xfrm>
        </p:grpSpPr>
        <p:sp>
          <p:nvSpPr>
            <p:cNvPr id="3" name="Rectangle 2">
              <a:extLst>
                <a:ext uri="{FF2B5EF4-FFF2-40B4-BE49-F238E27FC236}">
                  <a16:creationId xmlns:a16="http://schemas.microsoft.com/office/drawing/2014/main" id="{1453A003-83B2-4DFA-B96E-6C32C0204AE9}"/>
                </a:ext>
              </a:extLst>
            </p:cNvPr>
            <p:cNvSpPr/>
            <p:nvPr/>
          </p:nvSpPr>
          <p:spPr>
            <a:xfrm>
              <a:off x="1192766" y="3744686"/>
              <a:ext cx="1698479" cy="1027611"/>
            </a:xfrm>
            <a:prstGeom prst="rect">
              <a:avLst/>
            </a:prstGeom>
            <a:solidFill>
              <a:schemeClr val="bg1"/>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88173AE6-EF26-4C36-B3B1-E24D24322EF8}"/>
                </a:ext>
              </a:extLst>
            </p:cNvPr>
            <p:cNvPicPr>
              <a:picLocks noChangeAspect="1"/>
            </p:cNvPicPr>
            <p:nvPr/>
          </p:nvPicPr>
          <p:blipFill>
            <a:blip r:embed="rId3"/>
            <a:stretch>
              <a:fillRect/>
            </a:stretch>
          </p:blipFill>
          <p:spPr>
            <a:xfrm>
              <a:off x="1210184" y="3813499"/>
              <a:ext cx="990600" cy="686229"/>
            </a:xfrm>
            <a:prstGeom prst="rect">
              <a:avLst/>
            </a:prstGeom>
          </p:spPr>
        </p:pic>
        <p:pic>
          <p:nvPicPr>
            <p:cNvPr id="20" name="Picture 19">
              <a:extLst>
                <a:ext uri="{FF2B5EF4-FFF2-40B4-BE49-F238E27FC236}">
                  <a16:creationId xmlns:a16="http://schemas.microsoft.com/office/drawing/2014/main" id="{C03634A2-6F77-49FC-A7EF-790F62B51F18}"/>
                </a:ext>
              </a:extLst>
            </p:cNvPr>
            <p:cNvPicPr>
              <a:picLocks noChangeAspect="1"/>
            </p:cNvPicPr>
            <p:nvPr/>
          </p:nvPicPr>
          <p:blipFill rotWithShape="1">
            <a:blip r:embed="rId4"/>
            <a:srcRect t="17652" b="-1"/>
            <a:stretch/>
          </p:blipFill>
          <p:spPr>
            <a:xfrm>
              <a:off x="1279981" y="4482310"/>
              <a:ext cx="1505126" cy="218181"/>
            </a:xfrm>
            <a:prstGeom prst="rect">
              <a:avLst/>
            </a:prstGeom>
          </p:spPr>
        </p:pic>
      </p:grpSp>
      <p:sp>
        <p:nvSpPr>
          <p:cNvPr id="2" name="Slide Number Placeholder 1">
            <a:extLst>
              <a:ext uri="{FF2B5EF4-FFF2-40B4-BE49-F238E27FC236}">
                <a16:creationId xmlns:a16="http://schemas.microsoft.com/office/drawing/2014/main" id="{E7207B91-D112-3B49-8275-1293CB8AAA85}"/>
              </a:ext>
            </a:extLst>
          </p:cNvPr>
          <p:cNvSpPr>
            <a:spLocks noGrp="1"/>
          </p:cNvSpPr>
          <p:nvPr>
            <p:ph type="sldNum" sz="quarter" idx="12"/>
          </p:nvPr>
        </p:nvSpPr>
        <p:spPr>
          <a:xfrm>
            <a:off x="9029585" y="6345936"/>
            <a:ext cx="2743200" cy="365125"/>
          </a:xfrm>
        </p:spPr>
        <p:txBody>
          <a:bodyPr/>
          <a:lstStyle/>
          <a:p>
            <a:fld id="{010974C9-39F3-3947-8B5D-BF1F533E6409}" type="slidenum">
              <a:rPr lang="en-US" sz="1000" smtClean="0"/>
              <a:pPr/>
              <a:t>9</a:t>
            </a:fld>
            <a:endParaRPr lang="en-US" sz="1000" dirty="0"/>
          </a:p>
        </p:txBody>
      </p:sp>
      <p:sp>
        <p:nvSpPr>
          <p:cNvPr id="11" name="Title 10">
            <a:extLst>
              <a:ext uri="{FF2B5EF4-FFF2-40B4-BE49-F238E27FC236}">
                <a16:creationId xmlns:a16="http://schemas.microsoft.com/office/drawing/2014/main" id="{4CD2865D-C385-44B2-8C10-A83D7CD5D20A}"/>
              </a:ext>
            </a:extLst>
          </p:cNvPr>
          <p:cNvSpPr>
            <a:spLocks noGrp="1"/>
          </p:cNvSpPr>
          <p:nvPr>
            <p:ph type="title"/>
          </p:nvPr>
        </p:nvSpPr>
        <p:spPr>
          <a:xfrm>
            <a:off x="916835" y="130176"/>
            <a:ext cx="2731037" cy="513805"/>
          </a:xfrm>
          <a:prstGeom prst="rect">
            <a:avLst/>
          </a:prstGeom>
          <a:solidFill>
            <a:schemeClr val="accent2">
              <a:lumMod val="20000"/>
              <a:lumOff val="80000"/>
            </a:schemeClr>
          </a:solidFill>
        </p:spPr>
        <p:txBody>
          <a:bodyPr/>
          <a:lstStyle/>
          <a:p>
            <a:r>
              <a:rPr lang="en-US" sz="2800" dirty="0"/>
              <a:t>District Housing Overview</a:t>
            </a:r>
          </a:p>
        </p:txBody>
      </p:sp>
    </p:spTree>
    <p:extLst>
      <p:ext uri="{BB962C8B-B14F-4D97-AF65-F5344CB8AC3E}">
        <p14:creationId xmlns:p14="http://schemas.microsoft.com/office/powerpoint/2010/main" val="2218388394"/>
      </p:ext>
    </p:extLst>
  </p:cSld>
  <p:clrMapOvr>
    <a:masterClrMapping/>
  </p:clrMapOvr>
</p:sld>
</file>

<file path=ppt/theme/theme1.xml><?xml version="1.0" encoding="utf-8"?>
<a:theme xmlns:a="http://schemas.openxmlformats.org/drawingml/2006/main" name="Cover_Page">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B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CA5449B3-C696-6F4B-8031-590B77DE0FEE}"/>
    </a:ext>
  </a:extLst>
</a:theme>
</file>

<file path=ppt/theme/theme10.xml><?xml version="1.0" encoding="utf-8"?>
<a:theme xmlns:a="http://schemas.openxmlformats.org/drawingml/2006/main" name="Light_Red_Mosaic">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B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20D0B511-F191-1B43-83EA-F20C48B08DAA}"/>
    </a:ext>
  </a:extLst>
</a:theme>
</file>

<file path=ppt/theme/theme11.xml><?xml version="1.0" encoding="utf-8"?>
<a:theme xmlns:a="http://schemas.openxmlformats.org/drawingml/2006/main" name="Dark_Tan_Mosaic">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B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3F9D0DB9-DDF7-C94E-8B35-22718C1188B9}"/>
    </a:ext>
  </a:extLst>
</a:theme>
</file>

<file path=ppt/theme/theme12.xml><?xml version="1.0" encoding="utf-8"?>
<a:theme xmlns:a="http://schemas.openxmlformats.org/drawingml/2006/main" name="Dark_Purple_Pattern">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B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2F7E8D85-D5BD-AD46-ABDF-43AA6736D2B7}"/>
    </a:ext>
  </a:extLst>
</a:theme>
</file>

<file path=ppt/theme/theme13.xml><?xml version="1.0" encoding="utf-8"?>
<a:theme xmlns:a="http://schemas.openxmlformats.org/drawingml/2006/main" name="Light_Red_Pattern">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B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AF33E5F8-6E30-0A4D-B3E6-1E916BEDA1A8}"/>
    </a:ext>
  </a:extLst>
</a:theme>
</file>

<file path=ppt/theme/theme14.xml><?xml version="1.0" encoding="utf-8"?>
<a:theme xmlns:a="http://schemas.openxmlformats.org/drawingml/2006/main" name="Medium_Mint_Pattern">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B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26180658-42C0-1544-BA91-AE2367A19EE0}"/>
    </a:ext>
  </a:extLst>
</a:theme>
</file>

<file path=ppt/theme/theme15.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_Mosaic">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8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4E8E7279-D4F8-FC4F-B681-E560348A9B67}"/>
    </a:ext>
  </a:extLst>
</a:theme>
</file>

<file path=ppt/theme/theme3.xml><?xml version="1.0" encoding="utf-8"?>
<a:theme xmlns:a="http://schemas.openxmlformats.org/drawingml/2006/main" name="2_White_Mosaic">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8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4E8E7279-D4F8-FC4F-B681-E560348A9B67}"/>
    </a:ext>
  </a:extLst>
</a:theme>
</file>

<file path=ppt/theme/theme4.xml><?xml version="1.0" encoding="utf-8"?>
<a:theme xmlns:a="http://schemas.openxmlformats.org/drawingml/2006/main" name="1_White_Mosaic">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8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4E8E7279-D4F8-FC4F-B681-E560348A9B67}"/>
    </a:ext>
  </a:extLst>
</a:theme>
</file>

<file path=ppt/theme/theme5.xml><?xml version="1.0" encoding="utf-8"?>
<a:theme xmlns:a="http://schemas.openxmlformats.org/drawingml/2006/main" name="Mint_Pattern">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B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9C25F6E4-4841-994B-9D40-CE4FA450349A}"/>
    </a:ext>
  </a:extLst>
</a:theme>
</file>

<file path=ppt/theme/theme6.xml><?xml version="1.0" encoding="utf-8"?>
<a:theme xmlns:a="http://schemas.openxmlformats.org/drawingml/2006/main" name="Tan_Pattern">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8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CA72F5D1-38A2-9041-A122-43B87DE93B44}"/>
    </a:ext>
  </a:extLst>
</a:theme>
</file>

<file path=ppt/theme/theme7.xml><?xml version="1.0" encoding="utf-8"?>
<a:theme xmlns:a="http://schemas.openxmlformats.org/drawingml/2006/main" name="1_Mint_Pattern">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B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9C25F6E4-4841-994B-9D40-CE4FA450349A}"/>
    </a:ext>
  </a:extLst>
</a:theme>
</file>

<file path=ppt/theme/theme8.xml><?xml version="1.0" encoding="utf-8"?>
<a:theme xmlns:a="http://schemas.openxmlformats.org/drawingml/2006/main" name="Mint_Mosaic">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B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40D1FDDD-CCAF-E140-BB9E-E70AFA386FDD}"/>
    </a:ext>
  </a:extLst>
</a:theme>
</file>

<file path=ppt/theme/theme9.xml><?xml version="1.0" encoding="utf-8"?>
<a:theme xmlns:a="http://schemas.openxmlformats.org/drawingml/2006/main" name="1_Mint_Mosaic">
  <a:themeElements>
    <a:clrScheme name="Zonda Color Palette">
      <a:dk1>
        <a:srgbClr val="000000"/>
      </a:dk1>
      <a:lt1>
        <a:srgbClr val="FFFFFF"/>
      </a:lt1>
      <a:dk2>
        <a:srgbClr val="000000"/>
      </a:dk2>
      <a:lt2>
        <a:srgbClr val="FFFFFF"/>
      </a:lt2>
      <a:accent1>
        <a:srgbClr val="442A99"/>
      </a:accent1>
      <a:accent2>
        <a:srgbClr val="8EEFCC"/>
      </a:accent2>
      <a:accent3>
        <a:srgbClr val="8161EF"/>
      </a:accent3>
      <a:accent4>
        <a:srgbClr val="F2EACF"/>
      </a:accent4>
      <a:accent5>
        <a:srgbClr val="5E3AD8"/>
      </a:accent5>
      <a:accent6>
        <a:srgbClr val="00ABBC"/>
      </a:accent6>
      <a:hlink>
        <a:srgbClr val="0000FF"/>
      </a:hlink>
      <a:folHlink>
        <a:srgbClr val="FF00FF"/>
      </a:folHlink>
    </a:clrScheme>
    <a:fontScheme name="SST_Exec">
      <a:majorFont>
        <a:latin typeface="Nib Pro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T Walsheim Regular"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0195_Cinco_Zonda_PPT_008" id="{41DD93A2-81B6-9341-A5D5-4C535389CD5D}" vid="{40D1FDDD-CCAF-E140-BB9E-E70AFA386FDD}"/>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Zonda_PPT_Template_Official</Template>
  <TotalTime>11014</TotalTime>
  <Words>1771</Words>
  <Application>Microsoft Office PowerPoint</Application>
  <PresentationFormat>Widescreen</PresentationFormat>
  <Paragraphs>1290</Paragraphs>
  <Slides>12</Slides>
  <Notes>2</Notes>
  <HiddenSlides>0</HiddenSlides>
  <MMClips>0</MMClips>
  <ScaleCrop>false</ScaleCrop>
  <HeadingPairs>
    <vt:vector size="6" baseType="variant">
      <vt:variant>
        <vt:lpstr>Fonts Used</vt:lpstr>
      </vt:variant>
      <vt:variant>
        <vt:i4>9</vt:i4>
      </vt:variant>
      <vt:variant>
        <vt:lpstr>Theme</vt:lpstr>
      </vt:variant>
      <vt:variant>
        <vt:i4>16</vt:i4>
      </vt:variant>
      <vt:variant>
        <vt:lpstr>Slide Titles</vt:lpstr>
      </vt:variant>
      <vt:variant>
        <vt:i4>12</vt:i4>
      </vt:variant>
    </vt:vector>
  </HeadingPairs>
  <TitlesOfParts>
    <vt:vector size="37" baseType="lpstr">
      <vt:lpstr>.Hiragino Kaku Gothic Interface W3</vt:lpstr>
      <vt:lpstr>Arial</vt:lpstr>
      <vt:lpstr>Calibri</vt:lpstr>
      <vt:lpstr>GT Walsheim Bold</vt:lpstr>
      <vt:lpstr>GT Walsheim Regular</vt:lpstr>
      <vt:lpstr>GT Walsheim Regular Oblique</vt:lpstr>
      <vt:lpstr>Nib Pro Regular</vt:lpstr>
      <vt:lpstr>Times</vt:lpstr>
      <vt:lpstr>Wingdings</vt:lpstr>
      <vt:lpstr>Cover_Page</vt:lpstr>
      <vt:lpstr>White_Mosaic</vt:lpstr>
      <vt:lpstr>2_White_Mosaic</vt:lpstr>
      <vt:lpstr>1_White_Mosaic</vt:lpstr>
      <vt:lpstr>Mint_Pattern</vt:lpstr>
      <vt:lpstr>Tan_Pattern</vt:lpstr>
      <vt:lpstr>1_Mint_Pattern</vt:lpstr>
      <vt:lpstr>Mint_Mosaic</vt:lpstr>
      <vt:lpstr>1_Mint_Mosaic</vt:lpstr>
      <vt:lpstr>Light_Red_Mosaic</vt:lpstr>
      <vt:lpstr>Dark_Tan_Mosaic</vt:lpstr>
      <vt:lpstr>Dark_Purple_Pattern</vt:lpstr>
      <vt:lpstr>Light_Red_Pattern</vt:lpstr>
      <vt:lpstr>Medium_Mint_Pattern</vt:lpstr>
      <vt:lpstr>1_Custom Design</vt:lpstr>
      <vt:lpstr>3_Custom Design</vt:lpstr>
      <vt:lpstr>PowerPoint Presentation</vt:lpstr>
      <vt:lpstr>Annual Enrollment Change</vt:lpstr>
      <vt:lpstr>Austin New Home Ranking Report ISD Ranked by Annual Closings – 3Q21</vt:lpstr>
      <vt:lpstr>District New Home Starts and Closings</vt:lpstr>
      <vt:lpstr>PowerPoint Presentation</vt:lpstr>
      <vt:lpstr>PowerPoint Presentation</vt:lpstr>
      <vt:lpstr>PowerPoint Presentation</vt:lpstr>
      <vt:lpstr>District Housing Overview by Elementary Zone</vt:lpstr>
      <vt:lpstr>District Housing Overview</vt:lpstr>
      <vt:lpstr>Ten Year Forecast by Grade Level</vt:lpstr>
      <vt:lpstr>Ten Year Forecast by Campus</vt:lpstr>
      <vt:lpstr>Key Takeaways </vt:lpstr>
    </vt:vector>
  </TitlesOfParts>
  <Company>Hanley 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Templeton</dc:creator>
  <cp:lastModifiedBy>tsmith@TD.DOM</cp:lastModifiedBy>
  <cp:revision>139</cp:revision>
  <dcterms:created xsi:type="dcterms:W3CDTF">2021-01-11T21:11:59Z</dcterms:created>
  <dcterms:modified xsi:type="dcterms:W3CDTF">2021-12-17T16:18:57Z</dcterms:modified>
</cp:coreProperties>
</file>